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59" r:id="rId6"/>
    <p:sldId id="279" r:id="rId7"/>
    <p:sldId id="264" r:id="rId8"/>
    <p:sldId id="271" r:id="rId9"/>
    <p:sldId id="272" r:id="rId10"/>
    <p:sldId id="262" r:id="rId11"/>
    <p:sldId id="280" r:id="rId12"/>
    <p:sldId id="263" r:id="rId13"/>
    <p:sldId id="273" r:id="rId14"/>
    <p:sldId id="274" r:id="rId15"/>
    <p:sldId id="261" r:id="rId16"/>
    <p:sldId id="265" r:id="rId17"/>
    <p:sldId id="267" r:id="rId18"/>
    <p:sldId id="275" r:id="rId19"/>
    <p:sldId id="270" r:id="rId20"/>
    <p:sldId id="276" r:id="rId21"/>
    <p:sldId id="277" r:id="rId22"/>
    <p:sldId id="278" r:id="rId23"/>
    <p:sldId id="266" r:id="rId24"/>
    <p:sldId id="260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FB6"/>
    <a:srgbClr val="A2FF5D"/>
    <a:srgbClr val="9CF859"/>
    <a:srgbClr val="CE8EFC"/>
    <a:srgbClr val="8D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E1538-DC31-A846-AC27-BF2A67C0A2EC}" v="772" dt="2023-07-26T00:58:51.637"/>
    <p1510:client id="{EC1DDDE1-78C3-4DB6-AD7D-B7AD3583B3B6}" v="84" vWet="86" dt="2023-07-26T00:58:3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酒見 康雅" userId="b28be85a-3c64-4f4c-94ee-973812ac0328" providerId="ADAL" clId="{890E1538-DC31-A846-AC27-BF2A67C0A2EC}"/>
    <pc:docChg chg="undo custSel addSld delSld modSld sldOrd">
      <pc:chgData name="酒見 康雅" userId="b28be85a-3c64-4f4c-94ee-973812ac0328" providerId="ADAL" clId="{890E1538-DC31-A846-AC27-BF2A67C0A2EC}" dt="2023-07-26T00:58:51.638" v="778" actId="1076"/>
      <pc:docMkLst>
        <pc:docMk/>
      </pc:docMkLst>
      <pc:sldChg chg="addSp delSp modSp mod">
        <pc:chgData name="酒見 康雅" userId="b28be85a-3c64-4f4c-94ee-973812ac0328" providerId="ADAL" clId="{890E1538-DC31-A846-AC27-BF2A67C0A2EC}" dt="2023-07-26T00:57:15.987" v="773" actId="1076"/>
        <pc:sldMkLst>
          <pc:docMk/>
          <pc:sldMk cId="325445649" sldId="259"/>
        </pc:sldMkLst>
        <pc:spChg chg="add mod">
          <ac:chgData name="酒見 康雅" userId="b28be85a-3c64-4f4c-94ee-973812ac0328" providerId="ADAL" clId="{890E1538-DC31-A846-AC27-BF2A67C0A2EC}" dt="2023-07-26T00:57:15.987" v="773" actId="1076"/>
          <ac:spMkLst>
            <pc:docMk/>
            <pc:sldMk cId="325445649" sldId="259"/>
            <ac:spMk id="5" creationId="{7E234F70-03E1-02A4-78DB-FDD6B83D7F89}"/>
          </ac:spMkLst>
        </pc:spChg>
        <pc:spChg chg="mod">
          <ac:chgData name="酒見 康雅" userId="b28be85a-3c64-4f4c-94ee-973812ac0328" providerId="ADAL" clId="{890E1538-DC31-A846-AC27-BF2A67C0A2EC}" dt="2023-07-26T00:57:15.987" v="773" actId="1076"/>
          <ac:spMkLst>
            <pc:docMk/>
            <pc:sldMk cId="325445649" sldId="259"/>
            <ac:spMk id="7" creationId="{942AB738-26FA-F8DB-6400-38474FAD0A7F}"/>
          </ac:spMkLst>
        </pc:spChg>
        <pc:picChg chg="add del mod">
          <ac:chgData name="酒見 康雅" userId="b28be85a-3c64-4f4c-94ee-973812ac0328" providerId="ADAL" clId="{890E1538-DC31-A846-AC27-BF2A67C0A2EC}" dt="2023-07-26T00:31:38.604" v="611" actId="478"/>
          <ac:picMkLst>
            <pc:docMk/>
            <pc:sldMk cId="325445649" sldId="259"/>
            <ac:picMk id="3" creationId="{F37E972A-DBD7-BB92-C47B-B6FB55CF8063}"/>
          </ac:picMkLst>
        </pc:picChg>
        <pc:picChg chg="mod">
          <ac:chgData name="酒見 康雅" userId="b28be85a-3c64-4f4c-94ee-973812ac0328" providerId="ADAL" clId="{890E1538-DC31-A846-AC27-BF2A67C0A2EC}" dt="2023-07-26T00:45:00.214" v="678" actId="1076"/>
          <ac:picMkLst>
            <pc:docMk/>
            <pc:sldMk cId="325445649" sldId="259"/>
            <ac:picMk id="4" creationId="{6269582B-C0E3-E2A2-64A9-0C388807C8F4}"/>
          </ac:picMkLst>
        </pc:picChg>
      </pc:sldChg>
      <pc:sldChg chg="modSp mod">
        <pc:chgData name="酒見 康雅" userId="b28be85a-3c64-4f4c-94ee-973812ac0328" providerId="ADAL" clId="{890E1538-DC31-A846-AC27-BF2A67C0A2EC}" dt="2023-07-26T00:58:51.638" v="778" actId="1076"/>
        <pc:sldMkLst>
          <pc:docMk/>
          <pc:sldMk cId="1659634332" sldId="260"/>
        </pc:sldMkLst>
        <pc:spChg chg="mod">
          <ac:chgData name="酒見 康雅" userId="b28be85a-3c64-4f4c-94ee-973812ac0328" providerId="ADAL" clId="{890E1538-DC31-A846-AC27-BF2A67C0A2EC}" dt="2023-07-26T00:58:51.638" v="778" actId="1076"/>
          <ac:spMkLst>
            <pc:docMk/>
            <pc:sldMk cId="1659634332" sldId="260"/>
            <ac:spMk id="6" creationId="{102B4812-B5C0-32CB-6FE2-891C353B6454}"/>
          </ac:spMkLst>
        </pc:spChg>
        <pc:picChg chg="mod">
          <ac:chgData name="酒見 康雅" userId="b28be85a-3c64-4f4c-94ee-973812ac0328" providerId="ADAL" clId="{890E1538-DC31-A846-AC27-BF2A67C0A2EC}" dt="2023-07-26T00:58:43.235" v="777" actId="1076"/>
          <ac:picMkLst>
            <pc:docMk/>
            <pc:sldMk cId="1659634332" sldId="260"/>
            <ac:picMk id="4" creationId="{6269582B-C0E3-E2A2-64A9-0C388807C8F4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3:21.368" v="262" actId="20577"/>
        <pc:sldMkLst>
          <pc:docMk/>
          <pc:sldMk cId="1876720415" sldId="261"/>
        </pc:sldMkLst>
        <pc:spChg chg="add mod">
          <ac:chgData name="酒見 康雅" userId="b28be85a-3c64-4f4c-94ee-973812ac0328" providerId="ADAL" clId="{890E1538-DC31-A846-AC27-BF2A67C0A2EC}" dt="2023-07-24T01:43:21.368" v="262" actId="20577"/>
          <ac:spMkLst>
            <pc:docMk/>
            <pc:sldMk cId="1876720415" sldId="261"/>
            <ac:spMk id="2" creationId="{3EB74F14-FF17-CD9F-51B8-BA09298BE3E8}"/>
          </ac:spMkLst>
        </pc:spChg>
        <pc:spChg chg="del">
          <ac:chgData name="酒見 康雅" userId="b28be85a-3c64-4f4c-94ee-973812ac0328" providerId="ADAL" clId="{890E1538-DC31-A846-AC27-BF2A67C0A2EC}" dt="2023-07-24T01:43:08.882" v="240" actId="478"/>
          <ac:spMkLst>
            <pc:docMk/>
            <pc:sldMk cId="1876720415" sldId="261"/>
            <ac:spMk id="3" creationId="{2576D200-09C8-8FB1-A8F5-0133AD050BD9}"/>
          </ac:spMkLst>
        </pc:spChg>
        <pc:picChg chg="mod">
          <ac:chgData name="酒見 康雅" userId="b28be85a-3c64-4f4c-94ee-973812ac0328" providerId="ADAL" clId="{890E1538-DC31-A846-AC27-BF2A67C0A2EC}" dt="2023-07-24T01:43:04.824" v="239" actId="1076"/>
          <ac:picMkLst>
            <pc:docMk/>
            <pc:sldMk cId="1876720415" sldId="261"/>
            <ac:picMk id="6" creationId="{18716085-9CA0-9FE5-80F5-BC8F11F3C485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1:50.154" v="190" actId="1076"/>
        <pc:sldMkLst>
          <pc:docMk/>
          <pc:sldMk cId="2387932345" sldId="262"/>
        </pc:sldMkLst>
        <pc:spChg chg="del">
          <ac:chgData name="酒見 康雅" userId="b28be85a-3c64-4f4c-94ee-973812ac0328" providerId="ADAL" clId="{890E1538-DC31-A846-AC27-BF2A67C0A2EC}" dt="2023-07-24T01:40:13.390" v="145" actId="478"/>
          <ac:spMkLst>
            <pc:docMk/>
            <pc:sldMk cId="2387932345" sldId="262"/>
            <ac:spMk id="2" creationId="{5CF9C4D7-76E8-863B-2B0D-E660B8AD871B}"/>
          </ac:spMkLst>
        </pc:spChg>
        <pc:spChg chg="add mod">
          <ac:chgData name="酒見 康雅" userId="b28be85a-3c64-4f4c-94ee-973812ac0328" providerId="ADAL" clId="{890E1538-DC31-A846-AC27-BF2A67C0A2EC}" dt="2023-07-24T01:41:50.154" v="190" actId="1076"/>
          <ac:spMkLst>
            <pc:docMk/>
            <pc:sldMk cId="2387932345" sldId="262"/>
            <ac:spMk id="3" creationId="{8B92520B-9E86-FCBE-441C-AC721ACDC790}"/>
          </ac:spMkLst>
        </pc:spChg>
        <pc:picChg chg="mod">
          <ac:chgData name="酒見 康雅" userId="b28be85a-3c64-4f4c-94ee-973812ac0328" providerId="ADAL" clId="{890E1538-DC31-A846-AC27-BF2A67C0A2EC}" dt="2023-07-24T01:40:07.070" v="144" actId="1076"/>
          <ac:picMkLst>
            <pc:docMk/>
            <pc:sldMk cId="2387932345" sldId="262"/>
            <ac:picMk id="6" creationId="{BC3BDAF5-6BA6-10AC-969C-4602F6A5CEBB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1:36.654" v="189" actId="1076"/>
        <pc:sldMkLst>
          <pc:docMk/>
          <pc:sldMk cId="1367477064" sldId="263"/>
        </pc:sldMkLst>
        <pc:spChg chg="del">
          <ac:chgData name="酒見 康雅" userId="b28be85a-3c64-4f4c-94ee-973812ac0328" providerId="ADAL" clId="{890E1538-DC31-A846-AC27-BF2A67C0A2EC}" dt="2023-07-24T01:40:52.129" v="165" actId="478"/>
          <ac:spMkLst>
            <pc:docMk/>
            <pc:sldMk cId="1367477064" sldId="263"/>
            <ac:spMk id="2" creationId="{F270B2EC-9C98-C5FB-3E89-EFCDC60E5717}"/>
          </ac:spMkLst>
        </pc:spChg>
        <pc:spChg chg="add mod">
          <ac:chgData name="酒見 康雅" userId="b28be85a-3c64-4f4c-94ee-973812ac0328" providerId="ADAL" clId="{890E1538-DC31-A846-AC27-BF2A67C0A2EC}" dt="2023-07-24T01:41:36.654" v="189" actId="1076"/>
          <ac:spMkLst>
            <pc:docMk/>
            <pc:sldMk cId="1367477064" sldId="263"/>
            <ac:spMk id="3" creationId="{AD9C34C4-CF02-1D4E-D3E5-DDF92CF14048}"/>
          </ac:spMkLst>
        </pc:spChg>
        <pc:picChg chg="mod">
          <ac:chgData name="酒見 康雅" userId="b28be85a-3c64-4f4c-94ee-973812ac0328" providerId="ADAL" clId="{890E1538-DC31-A846-AC27-BF2A67C0A2EC}" dt="2023-07-24T01:40:46.953" v="164" actId="1076"/>
          <ac:picMkLst>
            <pc:docMk/>
            <pc:sldMk cId="1367477064" sldId="263"/>
            <ac:picMk id="6" creationId="{C7BF4AAE-EDF2-6E19-4A3A-4FA9191E7D63}"/>
          </ac:picMkLst>
        </pc:picChg>
      </pc:sldChg>
      <pc:sldChg chg="modSp mod">
        <pc:chgData name="酒見 康雅" userId="b28be85a-3c64-4f4c-94ee-973812ac0328" providerId="ADAL" clId="{890E1538-DC31-A846-AC27-BF2A67C0A2EC}" dt="2023-07-24T01:37:25.927" v="103" actId="1076"/>
        <pc:sldMkLst>
          <pc:docMk/>
          <pc:sldMk cId="558639240" sldId="264"/>
        </pc:sldMkLst>
        <pc:spChg chg="mod">
          <ac:chgData name="酒見 康雅" userId="b28be85a-3c64-4f4c-94ee-973812ac0328" providerId="ADAL" clId="{890E1538-DC31-A846-AC27-BF2A67C0A2EC}" dt="2023-07-24T01:37:25.927" v="103" actId="1076"/>
          <ac:spMkLst>
            <pc:docMk/>
            <pc:sldMk cId="558639240" sldId="264"/>
            <ac:spMk id="2" creationId="{390D86A8-7C22-28B7-30DD-332FED00E8D3}"/>
          </ac:spMkLst>
        </pc:spChg>
        <pc:picChg chg="mod">
          <ac:chgData name="酒見 康雅" userId="b28be85a-3c64-4f4c-94ee-973812ac0328" providerId="ADAL" clId="{890E1538-DC31-A846-AC27-BF2A67C0A2EC}" dt="2023-07-24T01:35:41.180" v="99" actId="1076"/>
          <ac:picMkLst>
            <pc:docMk/>
            <pc:sldMk cId="558639240" sldId="264"/>
            <ac:picMk id="7" creationId="{42F29EB2-5A0B-1CDA-2D97-04A3E4643A98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5:03.360" v="302" actId="1076"/>
        <pc:sldMkLst>
          <pc:docMk/>
          <pc:sldMk cId="1996273231" sldId="265"/>
        </pc:sldMkLst>
        <pc:spChg chg="del">
          <ac:chgData name="酒見 康雅" userId="b28be85a-3c64-4f4c-94ee-973812ac0328" providerId="ADAL" clId="{890E1538-DC31-A846-AC27-BF2A67C0A2EC}" dt="2023-07-24T01:44:47.061" v="288" actId="478"/>
          <ac:spMkLst>
            <pc:docMk/>
            <pc:sldMk cId="1996273231" sldId="265"/>
            <ac:spMk id="2" creationId="{D8385294-EBBF-C320-37C6-CA43EE536AE5}"/>
          </ac:spMkLst>
        </pc:spChg>
        <pc:spChg chg="add mod">
          <ac:chgData name="酒見 康雅" userId="b28be85a-3c64-4f4c-94ee-973812ac0328" providerId="ADAL" clId="{890E1538-DC31-A846-AC27-BF2A67C0A2EC}" dt="2023-07-24T01:45:03.360" v="302" actId="1076"/>
          <ac:spMkLst>
            <pc:docMk/>
            <pc:sldMk cId="1996273231" sldId="265"/>
            <ac:spMk id="4" creationId="{8B5E61A6-9441-68F1-F313-F455967B4D40}"/>
          </ac:spMkLst>
        </pc:spChg>
        <pc:picChg chg="mod">
          <ac:chgData name="酒見 康雅" userId="b28be85a-3c64-4f4c-94ee-973812ac0328" providerId="ADAL" clId="{890E1538-DC31-A846-AC27-BF2A67C0A2EC}" dt="2023-07-24T01:44:41.556" v="287" actId="1076"/>
          <ac:picMkLst>
            <pc:docMk/>
            <pc:sldMk cId="1996273231" sldId="265"/>
            <ac:picMk id="3" creationId="{8CBEED03-9B04-ECE8-DACB-559608BA044F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52:36.929" v="479" actId="1076"/>
        <pc:sldMkLst>
          <pc:docMk/>
          <pc:sldMk cId="2458374989" sldId="266"/>
        </pc:sldMkLst>
        <pc:spChg chg="del">
          <ac:chgData name="酒見 康雅" userId="b28be85a-3c64-4f4c-94ee-973812ac0328" providerId="ADAL" clId="{890E1538-DC31-A846-AC27-BF2A67C0A2EC}" dt="2023-07-24T01:50:51.523" v="412" actId="478"/>
          <ac:spMkLst>
            <pc:docMk/>
            <pc:sldMk cId="2458374989" sldId="266"/>
            <ac:spMk id="2" creationId="{5501262C-D2BB-BCAC-24E6-166DFB9CDBDC}"/>
          </ac:spMkLst>
        </pc:spChg>
        <pc:spChg chg="add mod">
          <ac:chgData name="酒見 康雅" userId="b28be85a-3c64-4f4c-94ee-973812ac0328" providerId="ADAL" clId="{890E1538-DC31-A846-AC27-BF2A67C0A2EC}" dt="2023-07-24T01:52:36.929" v="479" actId="1076"/>
          <ac:spMkLst>
            <pc:docMk/>
            <pc:sldMk cId="2458374989" sldId="266"/>
            <ac:spMk id="4" creationId="{2819CC49-A100-154E-9DAE-E71ADA3DC3C6}"/>
          </ac:spMkLst>
        </pc:spChg>
        <pc:picChg chg="mod">
          <ac:chgData name="酒見 康雅" userId="b28be85a-3c64-4f4c-94ee-973812ac0328" providerId="ADAL" clId="{890E1538-DC31-A846-AC27-BF2A67C0A2EC}" dt="2023-07-24T01:50:44.919" v="411" actId="1076"/>
          <ac:picMkLst>
            <pc:docMk/>
            <pc:sldMk cId="2458374989" sldId="266"/>
            <ac:picMk id="3" creationId="{914F01AA-6E21-4489-2CA0-9ACFE78A73EE}"/>
          </ac:picMkLst>
        </pc:picChg>
      </pc:sldChg>
      <pc:sldChg chg="addSp delSp modSp mod modAnim">
        <pc:chgData name="酒見 康雅" userId="b28be85a-3c64-4f4c-94ee-973812ac0328" providerId="ADAL" clId="{890E1538-DC31-A846-AC27-BF2A67C0A2EC}" dt="2023-07-26T00:56:37.055" v="772" actId="20577"/>
        <pc:sldMkLst>
          <pc:docMk/>
          <pc:sldMk cId="948193885" sldId="267"/>
        </pc:sldMkLst>
        <pc:spChg chg="add mod">
          <ac:chgData name="酒見 康雅" userId="b28be85a-3c64-4f4c-94ee-973812ac0328" providerId="ADAL" clId="{890E1538-DC31-A846-AC27-BF2A67C0A2EC}" dt="2023-07-26T00:56:37.055" v="772" actId="20577"/>
          <ac:spMkLst>
            <pc:docMk/>
            <pc:sldMk cId="948193885" sldId="267"/>
            <ac:spMk id="2" creationId="{52A656F4-CA00-1264-D134-D58D6D602BD6}"/>
          </ac:spMkLst>
        </pc:spChg>
        <pc:spChg chg="del">
          <ac:chgData name="酒見 康雅" userId="b28be85a-3c64-4f4c-94ee-973812ac0328" providerId="ADAL" clId="{890E1538-DC31-A846-AC27-BF2A67C0A2EC}" dt="2023-07-24T01:45:25.599" v="304" actId="478"/>
          <ac:spMkLst>
            <pc:docMk/>
            <pc:sldMk cId="948193885" sldId="267"/>
            <ac:spMk id="2" creationId="{B9BA1843-4FB9-B438-3FE4-DBE6C20E1723}"/>
          </ac:spMkLst>
        </pc:spChg>
        <pc:spChg chg="add mod">
          <ac:chgData name="酒見 康雅" userId="b28be85a-3c64-4f4c-94ee-973812ac0328" providerId="ADAL" clId="{890E1538-DC31-A846-AC27-BF2A67C0A2EC}" dt="2023-07-24T01:45:46.427" v="319" actId="1076"/>
          <ac:spMkLst>
            <pc:docMk/>
            <pc:sldMk cId="948193885" sldId="267"/>
            <ac:spMk id="4" creationId="{456640D9-001B-F111-E217-B1F306E5E565}"/>
          </ac:spMkLst>
        </pc:spChg>
        <pc:picChg chg="mod">
          <ac:chgData name="酒見 康雅" userId="b28be85a-3c64-4f4c-94ee-973812ac0328" providerId="ADAL" clId="{890E1538-DC31-A846-AC27-BF2A67C0A2EC}" dt="2023-07-24T01:45:19.768" v="303" actId="1076"/>
          <ac:picMkLst>
            <pc:docMk/>
            <pc:sldMk cId="948193885" sldId="267"/>
            <ac:picMk id="3" creationId="{A3B6AD3C-6942-029D-2E7A-ED4F346036B2}"/>
          </ac:picMkLst>
        </pc:picChg>
      </pc:sldChg>
      <pc:sldChg chg="del">
        <pc:chgData name="酒見 康雅" userId="b28be85a-3c64-4f4c-94ee-973812ac0328" providerId="ADAL" clId="{890E1538-DC31-A846-AC27-BF2A67C0A2EC}" dt="2023-07-26T00:47:33.968" v="700" actId="2696"/>
        <pc:sldMkLst>
          <pc:docMk/>
          <pc:sldMk cId="1001124771" sldId="269"/>
        </pc:sldMkLst>
      </pc:sldChg>
      <pc:sldChg chg="addSp delSp modSp mod ord">
        <pc:chgData name="酒見 康雅" userId="b28be85a-3c64-4f4c-94ee-973812ac0328" providerId="ADAL" clId="{890E1538-DC31-A846-AC27-BF2A67C0A2EC}" dt="2023-07-24T01:38:22.919" v="110" actId="1076"/>
        <pc:sldMkLst>
          <pc:docMk/>
          <pc:sldMk cId="1715528751" sldId="271"/>
        </pc:sldMkLst>
        <pc:spChg chg="add del">
          <ac:chgData name="酒見 康雅" userId="b28be85a-3c64-4f4c-94ee-973812ac0328" providerId="ADAL" clId="{890E1538-DC31-A846-AC27-BF2A67C0A2EC}" dt="2023-07-24T01:31:25.626" v="4" actId="22"/>
          <ac:spMkLst>
            <pc:docMk/>
            <pc:sldMk cId="1715528751" sldId="271"/>
            <ac:spMk id="4" creationId="{156B76F5-5143-0368-42D9-EAE51F04918A}"/>
          </ac:spMkLst>
        </pc:spChg>
        <pc:spChg chg="add mod">
          <ac:chgData name="酒見 康雅" userId="b28be85a-3c64-4f4c-94ee-973812ac0328" providerId="ADAL" clId="{890E1538-DC31-A846-AC27-BF2A67C0A2EC}" dt="2023-07-24T01:38:22.919" v="110" actId="1076"/>
          <ac:spMkLst>
            <pc:docMk/>
            <pc:sldMk cId="1715528751" sldId="271"/>
            <ac:spMk id="5" creationId="{41C79327-9DDA-7EF2-4DA5-B5DA581C42F7}"/>
          </ac:spMkLst>
        </pc:spChg>
        <pc:picChg chg="mod">
          <ac:chgData name="酒見 康雅" userId="b28be85a-3c64-4f4c-94ee-973812ac0328" providerId="ADAL" clId="{890E1538-DC31-A846-AC27-BF2A67C0A2EC}" dt="2023-07-24T01:37:49.087" v="104" actId="1076"/>
          <ac:picMkLst>
            <pc:docMk/>
            <pc:sldMk cId="1715528751" sldId="271"/>
            <ac:picMk id="3" creationId="{36B70B8C-882D-90EE-33A7-47559ED55808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39:54.580" v="143" actId="20577"/>
        <pc:sldMkLst>
          <pc:docMk/>
          <pc:sldMk cId="3687021236" sldId="272"/>
        </pc:sldMkLst>
        <pc:spChg chg="add del mod">
          <ac:chgData name="酒見 康雅" userId="b28be85a-3c64-4f4c-94ee-973812ac0328" providerId="ADAL" clId="{890E1538-DC31-A846-AC27-BF2A67C0A2EC}" dt="2023-07-24T01:39:44.223" v="115" actId="478"/>
          <ac:spMkLst>
            <pc:docMk/>
            <pc:sldMk cId="3687021236" sldId="272"/>
            <ac:spMk id="2" creationId="{9078971D-2AFF-64B5-0D62-8D56AD230613}"/>
          </ac:spMkLst>
        </pc:spChg>
        <pc:spChg chg="add mod">
          <ac:chgData name="酒見 康雅" userId="b28be85a-3c64-4f4c-94ee-973812ac0328" providerId="ADAL" clId="{890E1538-DC31-A846-AC27-BF2A67C0A2EC}" dt="2023-07-24T01:39:54.580" v="143" actId="20577"/>
          <ac:spMkLst>
            <pc:docMk/>
            <pc:sldMk cId="3687021236" sldId="272"/>
            <ac:spMk id="4" creationId="{B4A397E8-F73F-1B31-FF5A-787342064551}"/>
          </ac:spMkLst>
        </pc:spChg>
        <pc:picChg chg="mod">
          <ac:chgData name="酒見 康雅" userId="b28be85a-3c64-4f4c-94ee-973812ac0328" providerId="ADAL" clId="{890E1538-DC31-A846-AC27-BF2A67C0A2EC}" dt="2023-07-24T01:38:45.821" v="111" actId="1076"/>
          <ac:picMkLst>
            <pc:docMk/>
            <pc:sldMk cId="3687021236" sldId="272"/>
            <ac:picMk id="3" creationId="{9D375C8E-8361-88FE-7CB4-757B656187CB}"/>
          </ac:picMkLst>
        </pc:picChg>
      </pc:sldChg>
      <pc:sldChg chg="addSp modSp mod ord">
        <pc:chgData name="酒見 康雅" userId="b28be85a-3c64-4f4c-94ee-973812ac0328" providerId="ADAL" clId="{890E1538-DC31-A846-AC27-BF2A67C0A2EC}" dt="2023-07-24T01:44:18.053" v="286" actId="14100"/>
        <pc:sldMkLst>
          <pc:docMk/>
          <pc:sldMk cId="413447128" sldId="273"/>
        </pc:sldMkLst>
        <pc:spChg chg="add mod">
          <ac:chgData name="酒見 康雅" userId="b28be85a-3c64-4f4c-94ee-973812ac0328" providerId="ADAL" clId="{890E1538-DC31-A846-AC27-BF2A67C0A2EC}" dt="2023-07-24T01:44:18.053" v="286" actId="14100"/>
          <ac:spMkLst>
            <pc:docMk/>
            <pc:sldMk cId="413447128" sldId="273"/>
            <ac:spMk id="2" creationId="{A50E041D-FF6A-C991-FC0E-4663B6A2C5E0}"/>
          </ac:spMkLst>
        </pc:spChg>
        <pc:picChg chg="mod">
          <ac:chgData name="酒見 康雅" userId="b28be85a-3c64-4f4c-94ee-973812ac0328" providerId="ADAL" clId="{890E1538-DC31-A846-AC27-BF2A67C0A2EC}" dt="2023-07-24T01:43:38.789" v="263" actId="1076"/>
          <ac:picMkLst>
            <pc:docMk/>
            <pc:sldMk cId="413447128" sldId="273"/>
            <ac:picMk id="3" creationId="{7C4E0FC2-518C-E4FD-8DDE-9A7A4F23D7C3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2:47.751" v="238" actId="1076"/>
        <pc:sldMkLst>
          <pc:docMk/>
          <pc:sldMk cId="2247337149" sldId="274"/>
        </pc:sldMkLst>
        <pc:spChg chg="add del mod">
          <ac:chgData name="酒見 康雅" userId="b28be85a-3c64-4f4c-94ee-973812ac0328" providerId="ADAL" clId="{890E1538-DC31-A846-AC27-BF2A67C0A2EC}" dt="2023-07-24T01:42:11.641" v="192" actId="478"/>
          <ac:spMkLst>
            <pc:docMk/>
            <pc:sldMk cId="2247337149" sldId="274"/>
            <ac:spMk id="2" creationId="{BE331E81-63AD-A87E-919B-9E156FDEAA4C}"/>
          </ac:spMkLst>
        </pc:spChg>
        <pc:spChg chg="add mod">
          <ac:chgData name="酒見 康雅" userId="b28be85a-3c64-4f4c-94ee-973812ac0328" providerId="ADAL" clId="{890E1538-DC31-A846-AC27-BF2A67C0A2EC}" dt="2023-07-24T01:42:47.751" v="238" actId="1076"/>
          <ac:spMkLst>
            <pc:docMk/>
            <pc:sldMk cId="2247337149" sldId="274"/>
            <ac:spMk id="4" creationId="{B2FFED81-410C-1111-500E-C51B35885F54}"/>
          </ac:spMkLst>
        </pc:spChg>
        <pc:picChg chg="mod">
          <ac:chgData name="酒見 康雅" userId="b28be85a-3c64-4f4c-94ee-973812ac0328" providerId="ADAL" clId="{890E1538-DC31-A846-AC27-BF2A67C0A2EC}" dt="2023-07-24T01:42:07.742" v="191" actId="1076"/>
          <ac:picMkLst>
            <pc:docMk/>
            <pc:sldMk cId="2247337149" sldId="274"/>
            <ac:picMk id="3" creationId="{B3B2E721-7FD3-72C6-0FCC-154FFFA6FE53}"/>
          </ac:picMkLst>
        </pc:picChg>
      </pc:sldChg>
      <pc:sldChg chg="addSp modSp mod">
        <pc:chgData name="酒見 康雅" userId="b28be85a-3c64-4f4c-94ee-973812ac0328" providerId="ADAL" clId="{890E1538-DC31-A846-AC27-BF2A67C0A2EC}" dt="2023-07-24T01:46:39.412" v="346" actId="1076"/>
        <pc:sldMkLst>
          <pc:docMk/>
          <pc:sldMk cId="1684368411" sldId="275"/>
        </pc:sldMkLst>
        <pc:spChg chg="add mod">
          <ac:chgData name="酒見 康雅" userId="b28be85a-3c64-4f4c-94ee-973812ac0328" providerId="ADAL" clId="{890E1538-DC31-A846-AC27-BF2A67C0A2EC}" dt="2023-07-24T01:46:39.412" v="346" actId="1076"/>
          <ac:spMkLst>
            <pc:docMk/>
            <pc:sldMk cId="1684368411" sldId="275"/>
            <ac:spMk id="2" creationId="{F86A26B1-27EF-A365-F6D1-4630CFEA99EE}"/>
          </ac:spMkLst>
        </pc:spChg>
        <pc:picChg chg="mod">
          <ac:chgData name="酒見 康雅" userId="b28be85a-3c64-4f4c-94ee-973812ac0328" providerId="ADAL" clId="{890E1538-DC31-A846-AC27-BF2A67C0A2EC}" dt="2023-07-24T01:46:12.616" v="320" actId="1076"/>
          <ac:picMkLst>
            <pc:docMk/>
            <pc:sldMk cId="1684368411" sldId="275"/>
            <ac:picMk id="3" creationId="{76C77155-6A69-445C-0DA1-C6F3038085F3}"/>
          </ac:picMkLst>
        </pc:picChg>
      </pc:sldChg>
      <pc:sldChg chg="addSp modSp mod">
        <pc:chgData name="酒見 康雅" userId="b28be85a-3c64-4f4c-94ee-973812ac0328" providerId="ADAL" clId="{890E1538-DC31-A846-AC27-BF2A67C0A2EC}" dt="2023-07-24T01:47:35.361" v="359" actId="1076"/>
        <pc:sldMkLst>
          <pc:docMk/>
          <pc:sldMk cId="1480117088" sldId="276"/>
        </pc:sldMkLst>
        <pc:spChg chg="add mod">
          <ac:chgData name="酒見 康雅" userId="b28be85a-3c64-4f4c-94ee-973812ac0328" providerId="ADAL" clId="{890E1538-DC31-A846-AC27-BF2A67C0A2EC}" dt="2023-07-24T01:47:35.361" v="359" actId="1076"/>
          <ac:spMkLst>
            <pc:docMk/>
            <pc:sldMk cId="1480117088" sldId="276"/>
            <ac:spMk id="2" creationId="{3EEC7AC0-7719-F9F2-4277-2751DD64A39E}"/>
          </ac:spMkLst>
        </pc:spChg>
        <pc:picChg chg="mod">
          <ac:chgData name="酒見 康雅" userId="b28be85a-3c64-4f4c-94ee-973812ac0328" providerId="ADAL" clId="{890E1538-DC31-A846-AC27-BF2A67C0A2EC}" dt="2023-07-24T01:47:16.382" v="347" actId="1076"/>
          <ac:picMkLst>
            <pc:docMk/>
            <pc:sldMk cId="1480117088" sldId="276"/>
            <ac:picMk id="3" creationId="{2679F0EF-580F-4C37-50A8-33AEDF6A88B7}"/>
          </ac:picMkLst>
        </pc:picChg>
      </pc:sldChg>
      <pc:sldChg chg="addSp modSp mod">
        <pc:chgData name="酒見 康雅" userId="b28be85a-3c64-4f4c-94ee-973812ac0328" providerId="ADAL" clId="{890E1538-DC31-A846-AC27-BF2A67C0A2EC}" dt="2023-07-24T01:48:08.310" v="378" actId="1076"/>
        <pc:sldMkLst>
          <pc:docMk/>
          <pc:sldMk cId="2025895503" sldId="277"/>
        </pc:sldMkLst>
        <pc:spChg chg="add mod">
          <ac:chgData name="酒見 康雅" userId="b28be85a-3c64-4f4c-94ee-973812ac0328" providerId="ADAL" clId="{890E1538-DC31-A846-AC27-BF2A67C0A2EC}" dt="2023-07-24T01:48:08.310" v="378" actId="1076"/>
          <ac:spMkLst>
            <pc:docMk/>
            <pc:sldMk cId="2025895503" sldId="277"/>
            <ac:spMk id="2" creationId="{02BA12BF-BACF-AAFF-1FEF-8D272487964C}"/>
          </ac:spMkLst>
        </pc:spChg>
        <pc:picChg chg="mod">
          <ac:chgData name="酒見 康雅" userId="b28be85a-3c64-4f4c-94ee-973812ac0328" providerId="ADAL" clId="{890E1538-DC31-A846-AC27-BF2A67C0A2EC}" dt="2023-07-24T01:47:44.313" v="360" actId="1076"/>
          <ac:picMkLst>
            <pc:docMk/>
            <pc:sldMk cId="2025895503" sldId="277"/>
            <ac:picMk id="3" creationId="{434B1E7C-62CA-4673-56A0-2569889C5282}"/>
          </ac:picMkLst>
        </pc:picChg>
      </pc:sldChg>
      <pc:sldChg chg="addSp modSp mod">
        <pc:chgData name="酒見 康雅" userId="b28be85a-3c64-4f4c-94ee-973812ac0328" providerId="ADAL" clId="{890E1538-DC31-A846-AC27-BF2A67C0A2EC}" dt="2023-07-24T01:50:23.259" v="410" actId="20577"/>
        <pc:sldMkLst>
          <pc:docMk/>
          <pc:sldMk cId="372479944" sldId="278"/>
        </pc:sldMkLst>
        <pc:spChg chg="add mod">
          <ac:chgData name="酒見 康雅" userId="b28be85a-3c64-4f4c-94ee-973812ac0328" providerId="ADAL" clId="{890E1538-DC31-A846-AC27-BF2A67C0A2EC}" dt="2023-07-24T01:50:23.259" v="410" actId="20577"/>
          <ac:spMkLst>
            <pc:docMk/>
            <pc:sldMk cId="372479944" sldId="278"/>
            <ac:spMk id="2" creationId="{429BC93E-DB84-4527-D96A-A478F5CA887B}"/>
          </ac:spMkLst>
        </pc:spChg>
        <pc:picChg chg="mod">
          <ac:chgData name="酒見 康雅" userId="b28be85a-3c64-4f4c-94ee-973812ac0328" providerId="ADAL" clId="{890E1538-DC31-A846-AC27-BF2A67C0A2EC}" dt="2023-07-24T01:48:15.966" v="379" actId="1076"/>
          <ac:picMkLst>
            <pc:docMk/>
            <pc:sldMk cId="372479944" sldId="278"/>
            <ac:picMk id="3" creationId="{FA6927A1-7DDD-1541-DE25-D8B57C586CBC}"/>
          </ac:picMkLst>
        </pc:picChg>
      </pc:sldChg>
      <pc:sldChg chg="addSp delSp modSp add mod">
        <pc:chgData name="酒見 康雅" userId="b28be85a-3c64-4f4c-94ee-973812ac0328" providerId="ADAL" clId="{890E1538-DC31-A846-AC27-BF2A67C0A2EC}" dt="2023-07-26T00:47:16.969" v="699" actId="20577"/>
        <pc:sldMkLst>
          <pc:docMk/>
          <pc:sldMk cId="360217248" sldId="279"/>
        </pc:sldMkLst>
        <pc:spChg chg="add mod">
          <ac:chgData name="酒見 康雅" userId="b28be85a-3c64-4f4c-94ee-973812ac0328" providerId="ADAL" clId="{890E1538-DC31-A846-AC27-BF2A67C0A2EC}" dt="2023-07-26T00:47:16.969" v="699" actId="20577"/>
          <ac:spMkLst>
            <pc:docMk/>
            <pc:sldMk cId="360217248" sldId="279"/>
            <ac:spMk id="2" creationId="{CB4C2C27-1B85-1B19-FAC9-8037148189AD}"/>
          </ac:spMkLst>
        </pc:spChg>
        <pc:spChg chg="add mod">
          <ac:chgData name="酒見 康雅" userId="b28be85a-3c64-4f4c-94ee-973812ac0328" providerId="ADAL" clId="{890E1538-DC31-A846-AC27-BF2A67C0A2EC}" dt="2023-07-26T00:46:01.827" v="684" actId="171"/>
          <ac:spMkLst>
            <pc:docMk/>
            <pc:sldMk cId="360217248" sldId="279"/>
            <ac:spMk id="3" creationId="{FDA08D1E-365F-2714-DE34-D6CCC11BFC83}"/>
          </ac:spMkLst>
        </pc:spChg>
        <pc:spChg chg="del">
          <ac:chgData name="酒見 康雅" userId="b28be85a-3c64-4f4c-94ee-973812ac0328" providerId="ADAL" clId="{890E1538-DC31-A846-AC27-BF2A67C0A2EC}" dt="2023-07-26T00:45:57.670" v="682" actId="478"/>
          <ac:spMkLst>
            <pc:docMk/>
            <pc:sldMk cId="360217248" sldId="279"/>
            <ac:spMk id="5" creationId="{7E234F70-03E1-02A4-78DB-FDD6B83D7F89}"/>
          </ac:spMkLst>
        </pc:spChg>
        <pc:spChg chg="mod">
          <ac:chgData name="酒見 康雅" userId="b28be85a-3c64-4f4c-94ee-973812ac0328" providerId="ADAL" clId="{890E1538-DC31-A846-AC27-BF2A67C0A2EC}" dt="2023-07-26T00:43:38.212" v="660" actId="20577"/>
          <ac:spMkLst>
            <pc:docMk/>
            <pc:sldMk cId="360217248" sldId="279"/>
            <ac:spMk id="6" creationId="{FF07A36F-CC08-C754-83AE-7D06D88243F6}"/>
          </ac:spMkLst>
        </pc:spChg>
        <pc:spChg chg="del">
          <ac:chgData name="酒見 康雅" userId="b28be85a-3c64-4f4c-94ee-973812ac0328" providerId="ADAL" clId="{890E1538-DC31-A846-AC27-BF2A67C0A2EC}" dt="2023-07-26T00:43:53.637" v="661" actId="478"/>
          <ac:spMkLst>
            <pc:docMk/>
            <pc:sldMk cId="360217248" sldId="279"/>
            <ac:spMk id="7" creationId="{942AB738-26FA-F8DB-6400-38474FAD0A7F}"/>
          </ac:spMkLst>
        </pc:spChg>
      </pc:sldChg>
      <pc:sldChg chg="add ord">
        <pc:chgData name="酒見 康雅" userId="b28be85a-3c64-4f4c-94ee-973812ac0328" providerId="ADAL" clId="{890E1538-DC31-A846-AC27-BF2A67C0A2EC}" dt="2023-07-26T00:48:38.626" v="702" actId="20578"/>
        <pc:sldMkLst>
          <pc:docMk/>
          <pc:sldMk cId="773180661" sldId="280"/>
        </pc:sldMkLst>
      </pc:sldChg>
    </pc:docChg>
  </pc:docChgLst>
  <pc:docChgLst>
    <pc:chgData name="池田 結登" userId="8ab81ffa-761e-418d-9b1e-45071fc95c89" providerId="ADAL" clId="{A79DBCD3-C90F-4DF1-BE05-3ADDAE094881}"/>
    <pc:docChg chg="custSel addSld delSld modSld sldOrd">
      <pc:chgData name="池田 結登" userId="8ab81ffa-761e-418d-9b1e-45071fc95c89" providerId="ADAL" clId="{A79DBCD3-C90F-4DF1-BE05-3ADDAE094881}" dt="2023-07-24T01:32:29.141" v="83"/>
      <pc:docMkLst>
        <pc:docMk/>
      </pc:docMkLst>
      <pc:sldChg chg="ord">
        <pc:chgData name="池田 結登" userId="8ab81ffa-761e-418d-9b1e-45071fc95c89" providerId="ADAL" clId="{A79DBCD3-C90F-4DF1-BE05-3ADDAE094881}" dt="2023-07-24T01:31:46.723" v="79"/>
        <pc:sldMkLst>
          <pc:docMk/>
          <pc:sldMk cId="1876720415" sldId="261"/>
        </pc:sldMkLst>
      </pc:sldChg>
      <pc:sldChg chg="ord">
        <pc:chgData name="池田 結登" userId="8ab81ffa-761e-418d-9b1e-45071fc95c89" providerId="ADAL" clId="{A79DBCD3-C90F-4DF1-BE05-3ADDAE094881}" dt="2023-07-24T01:29:53.034" v="71"/>
        <pc:sldMkLst>
          <pc:docMk/>
          <pc:sldMk cId="2387932345" sldId="262"/>
        </pc:sldMkLst>
      </pc:sldChg>
      <pc:sldChg chg="del">
        <pc:chgData name="池田 結登" userId="8ab81ffa-761e-418d-9b1e-45071fc95c89" providerId="ADAL" clId="{A79DBCD3-C90F-4DF1-BE05-3ADDAE094881}" dt="2023-07-24T01:28:23.093" v="67" actId="47"/>
        <pc:sldMkLst>
          <pc:docMk/>
          <pc:sldMk cId="530464797" sldId="268"/>
        </pc:sldMkLst>
      </pc:sldChg>
      <pc:sldChg chg="addSp delSp modSp add mod">
        <pc:chgData name="池田 結登" userId="8ab81ffa-761e-418d-9b1e-45071fc95c89" providerId="ADAL" clId="{A79DBCD3-C90F-4DF1-BE05-3ADDAE094881}" dt="2023-07-24T00:37:14.870" v="36"/>
        <pc:sldMkLst>
          <pc:docMk/>
          <pc:sldMk cId="1001124771" sldId="269"/>
        </pc:sldMkLst>
        <pc:spChg chg="add del mod">
          <ac:chgData name="池田 結登" userId="8ab81ffa-761e-418d-9b1e-45071fc95c89" providerId="ADAL" clId="{A79DBCD3-C90F-4DF1-BE05-3ADDAE094881}" dt="2023-07-24T00:37:14.870" v="36"/>
          <ac:spMkLst>
            <pc:docMk/>
            <pc:sldMk cId="1001124771" sldId="269"/>
            <ac:spMk id="2" creationId="{F30E6023-3EEC-78AB-16AC-FE388AAA43FC}"/>
          </ac:spMkLst>
        </pc:spChg>
        <pc:spChg chg="mod">
          <ac:chgData name="池田 結登" userId="8ab81ffa-761e-418d-9b1e-45071fc95c89" providerId="ADAL" clId="{A79DBCD3-C90F-4DF1-BE05-3ADDAE094881}" dt="2023-07-24T00:33:57.705" v="32" actId="20577"/>
          <ac:spMkLst>
            <pc:docMk/>
            <pc:sldMk cId="1001124771" sldId="269"/>
            <ac:spMk id="6" creationId="{FF07A36F-CC08-C754-83AE-7D06D88243F6}"/>
          </ac:spMkLst>
        </pc:spChg>
        <pc:spChg chg="del">
          <ac:chgData name="池田 結登" userId="8ab81ffa-761e-418d-9b1e-45071fc95c89" providerId="ADAL" clId="{A79DBCD3-C90F-4DF1-BE05-3ADDAE094881}" dt="2023-07-24T00:34:29.647" v="33" actId="21"/>
          <ac:spMkLst>
            <pc:docMk/>
            <pc:sldMk cId="1001124771" sldId="269"/>
            <ac:spMk id="7" creationId="{942AB738-26FA-F8DB-6400-38474FAD0A7F}"/>
          </ac:spMkLst>
        </pc:spChg>
      </pc:sldChg>
      <pc:sldChg chg="addSp modSp new mod">
        <pc:chgData name="池田 結登" userId="8ab81ffa-761e-418d-9b1e-45071fc95c89" providerId="ADAL" clId="{A79DBCD3-C90F-4DF1-BE05-3ADDAE094881}" dt="2023-07-24T01:19:03.353" v="45" actId="27614"/>
        <pc:sldMkLst>
          <pc:docMk/>
          <pc:sldMk cId="1715528751" sldId="271"/>
        </pc:sldMkLst>
        <pc:picChg chg="add mod">
          <ac:chgData name="池田 結登" userId="8ab81ffa-761e-418d-9b1e-45071fc95c89" providerId="ADAL" clId="{A79DBCD3-C90F-4DF1-BE05-3ADDAE094881}" dt="2023-07-24T01:19:03.353" v="45" actId="27614"/>
          <ac:picMkLst>
            <pc:docMk/>
            <pc:sldMk cId="1715528751" sldId="271"/>
            <ac:picMk id="3" creationId="{36B70B8C-882D-90EE-33A7-47559ED55808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29:23.970" v="69"/>
        <pc:sldMkLst>
          <pc:docMk/>
          <pc:sldMk cId="3687021236" sldId="272"/>
        </pc:sldMkLst>
        <pc:picChg chg="add mod">
          <ac:chgData name="池田 結登" userId="8ab81ffa-761e-418d-9b1e-45071fc95c89" providerId="ADAL" clId="{A79DBCD3-C90F-4DF1-BE05-3ADDAE094881}" dt="2023-07-24T01:19:13.856" v="48" actId="962"/>
          <ac:picMkLst>
            <pc:docMk/>
            <pc:sldMk cId="3687021236" sldId="272"/>
            <ac:picMk id="3" creationId="{9D375C8E-8361-88FE-7CB4-757B656187CB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32:29.141" v="83"/>
        <pc:sldMkLst>
          <pc:docMk/>
          <pc:sldMk cId="413447128" sldId="273"/>
        </pc:sldMkLst>
        <pc:picChg chg="add mod">
          <ac:chgData name="池田 結登" userId="8ab81ffa-761e-418d-9b1e-45071fc95c89" providerId="ADAL" clId="{A79DBCD3-C90F-4DF1-BE05-3ADDAE094881}" dt="2023-07-24T01:19:24.258" v="51" actId="962"/>
          <ac:picMkLst>
            <pc:docMk/>
            <pc:sldMk cId="413447128" sldId="273"/>
            <ac:picMk id="3" creationId="{7C4E0FC2-518C-E4FD-8DDE-9A7A4F23D7C3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31:17.896" v="75"/>
        <pc:sldMkLst>
          <pc:docMk/>
          <pc:sldMk cId="2247337149" sldId="274"/>
        </pc:sldMkLst>
        <pc:picChg chg="add mod">
          <ac:chgData name="池田 結登" userId="8ab81ffa-761e-418d-9b1e-45071fc95c89" providerId="ADAL" clId="{A79DBCD3-C90F-4DF1-BE05-3ADDAE094881}" dt="2023-07-24T01:19:34.406" v="54" actId="962"/>
          <ac:picMkLst>
            <pc:docMk/>
            <pc:sldMk cId="2247337149" sldId="274"/>
            <ac:picMk id="3" creationId="{B3B2E721-7FD3-72C6-0FCC-154FFFA6FE53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32:06.177" v="81"/>
        <pc:sldMkLst>
          <pc:docMk/>
          <pc:sldMk cId="1684368411" sldId="275"/>
        </pc:sldMkLst>
        <pc:picChg chg="add mod">
          <ac:chgData name="池田 結登" userId="8ab81ffa-761e-418d-9b1e-45071fc95c89" providerId="ADAL" clId="{A79DBCD3-C90F-4DF1-BE05-3ADDAE094881}" dt="2023-07-24T01:19:45.423" v="56" actId="27614"/>
          <ac:picMkLst>
            <pc:docMk/>
            <pc:sldMk cId="1684368411" sldId="275"/>
            <ac:picMk id="3" creationId="{76C77155-6A69-445C-0DA1-C6F3038085F3}"/>
          </ac:picMkLst>
        </pc:picChg>
      </pc:sldChg>
      <pc:sldChg chg="addSp modSp new mod">
        <pc:chgData name="池田 結登" userId="8ab81ffa-761e-418d-9b1e-45071fc95c89" providerId="ADAL" clId="{A79DBCD3-C90F-4DF1-BE05-3ADDAE094881}" dt="2023-07-24T01:19:56.521" v="59" actId="962"/>
        <pc:sldMkLst>
          <pc:docMk/>
          <pc:sldMk cId="1480117088" sldId="276"/>
        </pc:sldMkLst>
        <pc:picChg chg="add mod">
          <ac:chgData name="池田 結登" userId="8ab81ffa-761e-418d-9b1e-45071fc95c89" providerId="ADAL" clId="{A79DBCD3-C90F-4DF1-BE05-3ADDAE094881}" dt="2023-07-24T01:19:56.521" v="59" actId="962"/>
          <ac:picMkLst>
            <pc:docMk/>
            <pc:sldMk cId="1480117088" sldId="276"/>
            <ac:picMk id="3" creationId="{2679F0EF-580F-4C37-50A8-33AEDF6A88B7}"/>
          </ac:picMkLst>
        </pc:picChg>
      </pc:sldChg>
      <pc:sldChg chg="addSp modSp new mod">
        <pc:chgData name="池田 結登" userId="8ab81ffa-761e-418d-9b1e-45071fc95c89" providerId="ADAL" clId="{A79DBCD3-C90F-4DF1-BE05-3ADDAE094881}" dt="2023-07-24T01:20:07.396" v="62" actId="962"/>
        <pc:sldMkLst>
          <pc:docMk/>
          <pc:sldMk cId="2025895503" sldId="277"/>
        </pc:sldMkLst>
        <pc:picChg chg="add mod">
          <ac:chgData name="池田 結登" userId="8ab81ffa-761e-418d-9b1e-45071fc95c89" providerId="ADAL" clId="{A79DBCD3-C90F-4DF1-BE05-3ADDAE094881}" dt="2023-07-24T01:20:07.396" v="62" actId="962"/>
          <ac:picMkLst>
            <pc:docMk/>
            <pc:sldMk cId="2025895503" sldId="277"/>
            <ac:picMk id="3" creationId="{434B1E7C-62CA-4673-56A0-2569889C5282}"/>
          </ac:picMkLst>
        </pc:picChg>
      </pc:sldChg>
      <pc:sldChg chg="addSp modSp new mod">
        <pc:chgData name="池田 結登" userId="8ab81ffa-761e-418d-9b1e-45071fc95c89" providerId="ADAL" clId="{A79DBCD3-C90F-4DF1-BE05-3ADDAE094881}" dt="2023-07-24T01:20:19.661" v="66" actId="962"/>
        <pc:sldMkLst>
          <pc:docMk/>
          <pc:sldMk cId="372479944" sldId="278"/>
        </pc:sldMkLst>
        <pc:picChg chg="add mod">
          <ac:chgData name="池田 結登" userId="8ab81ffa-761e-418d-9b1e-45071fc95c89" providerId="ADAL" clId="{A79DBCD3-C90F-4DF1-BE05-3ADDAE094881}" dt="2023-07-24T01:20:19.661" v="66" actId="962"/>
          <ac:picMkLst>
            <pc:docMk/>
            <pc:sldMk cId="372479944" sldId="278"/>
            <ac:picMk id="3" creationId="{FA6927A1-7DDD-1541-DE25-D8B57C586CBC}"/>
          </ac:picMkLst>
        </pc:picChg>
      </pc:sldChg>
    </pc:docChg>
  </pc:docChgLst>
  <pc:docChgLst>
    <pc:chgData name="酒見 康雅" userId="S::2101162@s.asojuku.ac.jp::b28be85a-3c64-4f4c-94ee-973812ac0328" providerId="AD" clId="Web-{CCBEED4D-8EF2-47DB-A4F0-7D2D25988827}"/>
    <pc:docChg chg="addSld modSld sldOrd">
      <pc:chgData name="酒見 康雅" userId="S::2101162@s.asojuku.ac.jp::b28be85a-3c64-4f4c-94ee-973812ac0328" providerId="AD" clId="Web-{CCBEED4D-8EF2-47DB-A4F0-7D2D25988827}" dt="2023-07-24T01:27:03.460" v="116" actId="20577"/>
      <pc:docMkLst>
        <pc:docMk/>
      </pc:docMkLst>
      <pc:sldChg chg="addSp delSp modSp">
        <pc:chgData name="酒見 康雅" userId="S::2101162@s.asojuku.ac.jp::b28be85a-3c64-4f4c-94ee-973812ac0328" providerId="AD" clId="Web-{CCBEED4D-8EF2-47DB-A4F0-7D2D25988827}" dt="2023-07-24T01:27:03.460" v="116" actId="20577"/>
        <pc:sldMkLst>
          <pc:docMk/>
          <pc:sldMk cId="1001124771" sldId="269"/>
        </pc:sldMkLst>
        <pc:spChg chg="add del mod">
          <ac:chgData name="酒見 康雅" userId="S::2101162@s.asojuku.ac.jp::b28be85a-3c64-4f4c-94ee-973812ac0328" providerId="AD" clId="Web-{CCBEED4D-8EF2-47DB-A4F0-7D2D25988827}" dt="2023-07-24T01:19:28.855" v="59"/>
          <ac:spMkLst>
            <pc:docMk/>
            <pc:sldMk cId="1001124771" sldId="269"/>
            <ac:spMk id="3" creationId="{899A757E-EE3D-2D23-05A0-646C0610B2E4}"/>
          </ac:spMkLst>
        </pc:spChg>
        <pc:spChg chg="add del mod">
          <ac:chgData name="酒見 康雅" userId="S::2101162@s.asojuku.ac.jp::b28be85a-3c64-4f4c-94ee-973812ac0328" providerId="AD" clId="Web-{CCBEED4D-8EF2-47DB-A4F0-7D2D25988827}" dt="2023-07-24T01:19:24.277" v="57"/>
          <ac:spMkLst>
            <pc:docMk/>
            <pc:sldMk cId="1001124771" sldId="269"/>
            <ac:spMk id="5" creationId="{6A4944C4-A427-B9FF-2E9A-53E4008ECD97}"/>
          </ac:spMkLst>
        </pc:spChg>
        <pc:spChg chg="add mod">
          <ac:chgData name="酒見 康雅" userId="S::2101162@s.asojuku.ac.jp::b28be85a-3c64-4f4c-94ee-973812ac0328" providerId="AD" clId="Web-{CCBEED4D-8EF2-47DB-A4F0-7D2D25988827}" dt="2023-07-24T01:27:03.460" v="116" actId="20577"/>
          <ac:spMkLst>
            <pc:docMk/>
            <pc:sldMk cId="1001124771" sldId="269"/>
            <ac:spMk id="7" creationId="{0D437C4B-03CB-F7DD-D5EB-DEDE8EB13975}"/>
          </ac:spMkLst>
        </pc:spChg>
      </pc:sldChg>
      <pc:sldChg chg="addSp modSp new ord">
        <pc:chgData name="酒見 康雅" userId="S::2101162@s.asojuku.ac.jp::b28be85a-3c64-4f4c-94ee-973812ac0328" providerId="AD" clId="Web-{CCBEED4D-8EF2-47DB-A4F0-7D2D25988827}" dt="2023-07-24T01:17:31.633" v="20" actId="20577"/>
        <pc:sldMkLst>
          <pc:docMk/>
          <pc:sldMk cId="1601445091" sldId="270"/>
        </pc:sldMkLst>
        <pc:spChg chg="add mod">
          <ac:chgData name="酒見 康雅" userId="S::2101162@s.asojuku.ac.jp::b28be85a-3c64-4f4c-94ee-973812ac0328" providerId="AD" clId="Web-{CCBEED4D-8EF2-47DB-A4F0-7D2D25988827}" dt="2023-07-24T01:16:55.288" v="12" actId="14100"/>
          <ac:spMkLst>
            <pc:docMk/>
            <pc:sldMk cId="1601445091" sldId="270"/>
            <ac:spMk id="3" creationId="{0A13ADAB-D27A-228B-E3DD-1CFACC66FB13}"/>
          </ac:spMkLst>
        </pc:spChg>
        <pc:spChg chg="add mod">
          <ac:chgData name="酒見 康雅" userId="S::2101162@s.asojuku.ac.jp::b28be85a-3c64-4f4c-94ee-973812ac0328" providerId="AD" clId="Web-{CCBEED4D-8EF2-47DB-A4F0-7D2D25988827}" dt="2023-07-24T01:17:31.633" v="20" actId="20577"/>
          <ac:spMkLst>
            <pc:docMk/>
            <pc:sldMk cId="1601445091" sldId="270"/>
            <ac:spMk id="5" creationId="{CE2ED671-E699-5076-B965-E645793FD607}"/>
          </ac:spMkLst>
        </pc:spChg>
      </pc:sldChg>
    </pc:docChg>
  </pc:docChgLst>
  <pc:docChgLst>
    <pc:chgData name="池田 結登" userId="8ab81ffa-761e-418d-9b1e-45071fc95c89" providerId="ADAL" clId="{7362A351-7612-4085-AA0C-29D864A970ED}"/>
    <pc:docChg chg="undo custSel addSld delSld modSld sldOrd">
      <pc:chgData name="池田 結登" userId="8ab81ffa-761e-418d-9b1e-45071fc95c89" providerId="ADAL" clId="{7362A351-7612-4085-AA0C-29D864A970ED}" dt="2023-07-18T02:29:50.015" v="400" actId="14100"/>
      <pc:docMkLst>
        <pc:docMk/>
      </pc:docMkLst>
      <pc:sldChg chg="addSp delSp delDesignElem">
        <pc:chgData name="池田 結登" userId="8ab81ffa-761e-418d-9b1e-45071fc95c89" providerId="ADAL" clId="{7362A351-7612-4085-AA0C-29D864A970ED}" dt="2023-07-18T00:35:27.237" v="26"/>
        <pc:sldMkLst>
          <pc:docMk/>
          <pc:sldMk cId="2065546950" sldId="256"/>
        </pc:sldMkLst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2065546950" sldId="256"/>
            <ac:spMk id="9" creationId="{789EBE4E-5983-B393-1D5E-73135106579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2065546950" sldId="256"/>
            <ac:spMk id="11" creationId="{2CEF5482-568A-9463-C672-BC6D644DF982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2065546950" sldId="256"/>
            <ac:spMk id="13" creationId="{D38784C3-11AE-0BE2-6339-1A2BDAC7F034}"/>
          </ac:spMkLst>
        </pc:spChg>
      </pc:sldChg>
      <pc:sldChg chg="addSp delSp delDesignElem">
        <pc:chgData name="池田 結登" userId="8ab81ffa-761e-418d-9b1e-45071fc95c89" providerId="ADAL" clId="{7362A351-7612-4085-AA0C-29D864A970ED}" dt="2023-07-18T00:35:27.237" v="26"/>
        <pc:sldMkLst>
          <pc:docMk/>
          <pc:sldMk cId="325445649" sldId="259"/>
        </pc:sldMkLst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325445649" sldId="259"/>
            <ac:spMk id="9" creationId="{789EBE4E-5983-B393-1D5E-73135106579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325445649" sldId="259"/>
            <ac:spMk id="11" creationId="{2CEF5482-568A-9463-C672-BC6D644DF982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325445649" sldId="259"/>
            <ac:spMk id="13" creationId="{D38784C3-11AE-0BE2-6339-1A2BDAC7F034}"/>
          </ac:spMkLst>
        </pc:spChg>
      </pc:sldChg>
      <pc:sldChg chg="new del">
        <pc:chgData name="池田 結登" userId="8ab81ffa-761e-418d-9b1e-45071fc95c89" providerId="ADAL" clId="{7362A351-7612-4085-AA0C-29D864A970ED}" dt="2023-07-18T00:24:57.929" v="1" actId="2696"/>
        <pc:sldMkLst>
          <pc:docMk/>
          <pc:sldMk cId="373801179" sldId="260"/>
        </pc:sldMkLst>
      </pc:sldChg>
      <pc:sldChg chg="addSp delSp modSp add mod ord delDesignElem">
        <pc:chgData name="池田 結登" userId="8ab81ffa-761e-418d-9b1e-45071fc95c89" providerId="ADAL" clId="{7362A351-7612-4085-AA0C-29D864A970ED}" dt="2023-07-18T01:05:07.901" v="90" actId="207"/>
        <pc:sldMkLst>
          <pc:docMk/>
          <pc:sldMk cId="1659634332" sldId="260"/>
        </pc:sldMkLst>
        <pc:spChg chg="add mod">
          <ac:chgData name="池田 結登" userId="8ab81ffa-761e-418d-9b1e-45071fc95c89" providerId="ADAL" clId="{7362A351-7612-4085-AA0C-29D864A970ED}" dt="2023-07-18T01:04:51.281" v="89" actId="207"/>
          <ac:spMkLst>
            <pc:docMk/>
            <pc:sldMk cId="1659634332" sldId="260"/>
            <ac:spMk id="2" creationId="{0EFDB3D0-8822-F715-4E04-D67066764524}"/>
          </ac:spMkLst>
        </pc:spChg>
        <pc:spChg chg="del mod">
          <ac:chgData name="池田 結登" userId="8ab81ffa-761e-418d-9b1e-45071fc95c89" providerId="ADAL" clId="{7362A351-7612-4085-AA0C-29D864A970ED}" dt="2023-07-18T00:25:35.436" v="10" actId="21"/>
          <ac:spMkLst>
            <pc:docMk/>
            <pc:sldMk cId="1659634332" sldId="260"/>
            <ac:spMk id="2" creationId="{D64D5CDE-0A2E-AD59-93EC-3070B4F8E5FA}"/>
          </ac:spMkLst>
        </pc:spChg>
        <pc:spChg chg="add mod">
          <ac:chgData name="池田 結登" userId="8ab81ffa-761e-418d-9b1e-45071fc95c89" providerId="ADAL" clId="{7362A351-7612-4085-AA0C-29D864A970ED}" dt="2023-07-18T01:04:34.620" v="87" actId="207"/>
          <ac:spMkLst>
            <pc:docMk/>
            <pc:sldMk cId="1659634332" sldId="260"/>
            <ac:spMk id="3" creationId="{990B9A95-AE3E-7DDD-3185-B60BFA07152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1659634332" sldId="260"/>
            <ac:spMk id="9" creationId="{789EBE4E-5983-B393-1D5E-73135106579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1659634332" sldId="260"/>
            <ac:spMk id="11" creationId="{2CEF5482-568A-9463-C672-BC6D644DF982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1659634332" sldId="260"/>
            <ac:spMk id="13" creationId="{D38784C3-11AE-0BE2-6339-1A2BDAC7F034}"/>
          </ac:spMkLst>
        </pc:spChg>
        <pc:picChg chg="mod">
          <ac:chgData name="池田 結登" userId="8ab81ffa-761e-418d-9b1e-45071fc95c89" providerId="ADAL" clId="{7362A351-7612-4085-AA0C-29D864A970ED}" dt="2023-07-18T01:04:12.322" v="84" actId="1076"/>
          <ac:picMkLst>
            <pc:docMk/>
            <pc:sldMk cId="1659634332" sldId="260"/>
            <ac:picMk id="4" creationId="{6269582B-C0E3-E2A2-64A9-0C388807C8F4}"/>
          </ac:picMkLst>
        </pc:picChg>
        <pc:picChg chg="add mod">
          <ac:chgData name="池田 結登" userId="8ab81ffa-761e-418d-9b1e-45071fc95c89" providerId="ADAL" clId="{7362A351-7612-4085-AA0C-29D864A970ED}" dt="2023-07-18T01:05:07.901" v="90" actId="207"/>
          <ac:picMkLst>
            <pc:docMk/>
            <pc:sldMk cId="1659634332" sldId="260"/>
            <ac:picMk id="5" creationId="{706D68DF-3154-C5C4-D772-D9FD259BBDB8}"/>
          </ac:picMkLst>
        </pc:picChg>
      </pc:sldChg>
      <pc:sldChg chg="addSp delSp modSp new mod">
        <pc:chgData name="池田 結登" userId="8ab81ffa-761e-418d-9b1e-45071fc95c89" providerId="ADAL" clId="{7362A351-7612-4085-AA0C-29D864A970ED}" dt="2023-07-18T02:29:50.015" v="400" actId="14100"/>
        <pc:sldMkLst>
          <pc:docMk/>
          <pc:sldMk cId="1876720415" sldId="261"/>
        </pc:sldMkLst>
        <pc:spChg chg="add del mod">
          <ac:chgData name="池田 結登" userId="8ab81ffa-761e-418d-9b1e-45071fc95c89" providerId="ADAL" clId="{7362A351-7612-4085-AA0C-29D864A970ED}" dt="2023-07-18T02:20:29.009" v="268"/>
          <ac:spMkLst>
            <pc:docMk/>
            <pc:sldMk cId="1876720415" sldId="261"/>
            <ac:spMk id="2" creationId="{A594172B-A5D8-C12D-ACA9-1B496A3FA0A4}"/>
          </ac:spMkLst>
        </pc:spChg>
        <pc:spChg chg="add mod">
          <ac:chgData name="池田 結登" userId="8ab81ffa-761e-418d-9b1e-45071fc95c89" providerId="ADAL" clId="{7362A351-7612-4085-AA0C-29D864A970ED}" dt="2023-07-18T02:29:50.015" v="400" actId="14100"/>
          <ac:spMkLst>
            <pc:docMk/>
            <pc:sldMk cId="1876720415" sldId="261"/>
            <ac:spMk id="3" creationId="{2576D200-09C8-8FB1-A8F5-0133AD050BD9}"/>
          </ac:spMkLst>
        </pc:spChg>
        <pc:picChg chg="add del mod">
          <ac:chgData name="池田 結登" userId="8ab81ffa-761e-418d-9b1e-45071fc95c89" providerId="ADAL" clId="{7362A351-7612-4085-AA0C-29D864A970ED}" dt="2023-07-18T01:29:05.965" v="92" actId="21"/>
          <ac:picMkLst>
            <pc:docMk/>
            <pc:sldMk cId="1876720415" sldId="261"/>
            <ac:picMk id="3" creationId="{38B45913-A443-DB6B-5E43-418857A4E678}"/>
          </ac:picMkLst>
        </pc:picChg>
        <pc:picChg chg="add del mod">
          <ac:chgData name="池田 結登" userId="8ab81ffa-761e-418d-9b1e-45071fc95c89" providerId="ADAL" clId="{7362A351-7612-4085-AA0C-29D864A970ED}" dt="2023-07-18T01:33:16.296" v="122" actId="21"/>
          <ac:picMkLst>
            <pc:docMk/>
            <pc:sldMk cId="1876720415" sldId="261"/>
            <ac:picMk id="4" creationId="{A326FA44-6E52-D5C7-636E-87D0427DB13B}"/>
          </ac:picMkLst>
        </pc:picChg>
        <pc:picChg chg="add mod">
          <ac:chgData name="池田 結登" userId="8ab81ffa-761e-418d-9b1e-45071fc95c89" providerId="ADAL" clId="{7362A351-7612-4085-AA0C-29D864A970ED}" dt="2023-07-18T01:34:42.224" v="134" actId="962"/>
          <ac:picMkLst>
            <pc:docMk/>
            <pc:sldMk cId="1876720415" sldId="261"/>
            <ac:picMk id="6" creationId="{18716085-9CA0-9FE5-80F5-BC8F11F3C485}"/>
          </ac:picMkLst>
        </pc:picChg>
      </pc:sldChg>
      <pc:sldChg chg="new del">
        <pc:chgData name="池田 結登" userId="8ab81ffa-761e-418d-9b1e-45071fc95c89" providerId="ADAL" clId="{7362A351-7612-4085-AA0C-29D864A970ED}" dt="2023-07-18T00:35:04.326" v="20" actId="680"/>
        <pc:sldMkLst>
          <pc:docMk/>
          <pc:sldMk cId="2255667504" sldId="261"/>
        </pc:sldMkLst>
      </pc:sldChg>
      <pc:sldChg chg="new del">
        <pc:chgData name="池田 結登" userId="8ab81ffa-761e-418d-9b1e-45071fc95c89" providerId="ADAL" clId="{7362A351-7612-4085-AA0C-29D864A970ED}" dt="2023-07-18T00:35:30.204" v="27" actId="680"/>
        <pc:sldMkLst>
          <pc:docMk/>
          <pc:sldMk cId="3633825601" sldId="261"/>
        </pc:sldMkLst>
      </pc:sldChg>
      <pc:sldChg chg="addSp delSp modSp new mod ord">
        <pc:chgData name="池田 結登" userId="8ab81ffa-761e-418d-9b1e-45071fc95c89" providerId="ADAL" clId="{7362A351-7612-4085-AA0C-29D864A970ED}" dt="2023-07-18T02:27:55.961" v="368" actId="14100"/>
        <pc:sldMkLst>
          <pc:docMk/>
          <pc:sldMk cId="2387932345" sldId="262"/>
        </pc:sldMkLst>
        <pc:spChg chg="add mod">
          <ac:chgData name="池田 結登" userId="8ab81ffa-761e-418d-9b1e-45071fc95c89" providerId="ADAL" clId="{7362A351-7612-4085-AA0C-29D864A970ED}" dt="2023-07-18T02:27:55.961" v="368" actId="14100"/>
          <ac:spMkLst>
            <pc:docMk/>
            <pc:sldMk cId="2387932345" sldId="262"/>
            <ac:spMk id="2" creationId="{5CF9C4D7-76E8-863B-2B0D-E660B8AD871B}"/>
          </ac:spMkLst>
        </pc:spChg>
        <pc:picChg chg="add del mod">
          <ac:chgData name="池田 結登" userId="8ab81ffa-761e-418d-9b1e-45071fc95c89" providerId="ADAL" clId="{7362A351-7612-4085-AA0C-29D864A970ED}" dt="2023-07-18T01:29:15.780" v="94" actId="21"/>
          <ac:picMkLst>
            <pc:docMk/>
            <pc:sldMk cId="2387932345" sldId="262"/>
            <ac:picMk id="3" creationId="{AA853B72-C336-DA56-E332-5FFB21DC4382}"/>
          </ac:picMkLst>
        </pc:picChg>
        <pc:picChg chg="add del mod">
          <ac:chgData name="池田 結登" userId="8ab81ffa-761e-418d-9b1e-45071fc95c89" providerId="ADAL" clId="{7362A351-7612-4085-AA0C-29D864A970ED}" dt="2023-07-18T01:33:20.884" v="124" actId="21"/>
          <ac:picMkLst>
            <pc:docMk/>
            <pc:sldMk cId="2387932345" sldId="262"/>
            <ac:picMk id="4" creationId="{3C4978B7-C857-DCD8-FAE3-477D270CE59B}"/>
          </ac:picMkLst>
        </pc:picChg>
        <pc:picChg chg="add mod">
          <ac:chgData name="池田 結登" userId="8ab81ffa-761e-418d-9b1e-45071fc95c89" providerId="ADAL" clId="{7362A351-7612-4085-AA0C-29D864A970ED}" dt="2023-07-18T01:34:53.465" v="137" actId="962"/>
          <ac:picMkLst>
            <pc:docMk/>
            <pc:sldMk cId="2387932345" sldId="262"/>
            <ac:picMk id="6" creationId="{BC3BDAF5-6BA6-10AC-969C-4602F6A5CEBB}"/>
          </ac:picMkLst>
        </pc:picChg>
      </pc:sldChg>
      <pc:sldChg chg="addSp delSp modSp new mod ord">
        <pc:chgData name="池田 結登" userId="8ab81ffa-761e-418d-9b1e-45071fc95c89" providerId="ADAL" clId="{7362A351-7612-4085-AA0C-29D864A970ED}" dt="2023-07-18T02:27:33.635" v="366" actId="14100"/>
        <pc:sldMkLst>
          <pc:docMk/>
          <pc:sldMk cId="1367477064" sldId="263"/>
        </pc:sldMkLst>
        <pc:spChg chg="add mod">
          <ac:chgData name="池田 結登" userId="8ab81ffa-761e-418d-9b1e-45071fc95c89" providerId="ADAL" clId="{7362A351-7612-4085-AA0C-29D864A970ED}" dt="2023-07-18T02:27:33.635" v="366" actId="14100"/>
          <ac:spMkLst>
            <pc:docMk/>
            <pc:sldMk cId="1367477064" sldId="263"/>
            <ac:spMk id="2" creationId="{F270B2EC-9C98-C5FB-3E89-EFCDC60E5717}"/>
          </ac:spMkLst>
        </pc:spChg>
        <pc:picChg chg="add del mod">
          <ac:chgData name="池田 結登" userId="8ab81ffa-761e-418d-9b1e-45071fc95c89" providerId="ADAL" clId="{7362A351-7612-4085-AA0C-29D864A970ED}" dt="2023-07-18T01:29:11.383" v="93" actId="21"/>
          <ac:picMkLst>
            <pc:docMk/>
            <pc:sldMk cId="1367477064" sldId="263"/>
            <ac:picMk id="3" creationId="{8DFECF0B-361B-0758-27B8-1F7E4462389F}"/>
          </ac:picMkLst>
        </pc:picChg>
        <pc:picChg chg="add del mod">
          <ac:chgData name="池田 結登" userId="8ab81ffa-761e-418d-9b1e-45071fc95c89" providerId="ADAL" clId="{7362A351-7612-4085-AA0C-29D864A970ED}" dt="2023-07-18T01:33:28.131" v="126" actId="21"/>
          <ac:picMkLst>
            <pc:docMk/>
            <pc:sldMk cId="1367477064" sldId="263"/>
            <ac:picMk id="4" creationId="{A004EA5D-201E-A6EB-84BE-CCD76034828A}"/>
          </ac:picMkLst>
        </pc:picChg>
        <pc:picChg chg="add mod">
          <ac:chgData name="池田 結登" userId="8ab81ffa-761e-418d-9b1e-45071fc95c89" providerId="ADAL" clId="{7362A351-7612-4085-AA0C-29D864A970ED}" dt="2023-07-18T01:34:17.114" v="128" actId="27614"/>
          <ac:picMkLst>
            <pc:docMk/>
            <pc:sldMk cId="1367477064" sldId="263"/>
            <ac:picMk id="6" creationId="{C7BF4AAE-EDF2-6E19-4A3A-4FA9191E7D63}"/>
          </ac:picMkLst>
        </pc:picChg>
      </pc:sldChg>
      <pc:sldChg chg="addSp delSp modSp new mod ord">
        <pc:chgData name="池田 結登" userId="8ab81ffa-761e-418d-9b1e-45071fc95c89" providerId="ADAL" clId="{7362A351-7612-4085-AA0C-29D864A970ED}" dt="2023-07-18T02:18:18.447" v="194" actId="21"/>
        <pc:sldMkLst>
          <pc:docMk/>
          <pc:sldMk cId="558639240" sldId="264"/>
        </pc:sldMkLst>
        <pc:spChg chg="add mod">
          <ac:chgData name="池田 結登" userId="8ab81ffa-761e-418d-9b1e-45071fc95c89" providerId="ADAL" clId="{7362A351-7612-4085-AA0C-29D864A970ED}" dt="2023-07-18T02:18:03.422" v="192" actId="1076"/>
          <ac:spMkLst>
            <pc:docMk/>
            <pc:sldMk cId="558639240" sldId="264"/>
            <ac:spMk id="2" creationId="{390D86A8-7C22-28B7-30DD-332FED00E8D3}"/>
          </ac:spMkLst>
        </pc:spChg>
        <pc:picChg chg="add del mod">
          <ac:chgData name="池田 結登" userId="8ab81ffa-761e-418d-9b1e-45071fc95c89" providerId="ADAL" clId="{7362A351-7612-4085-AA0C-29D864A970ED}" dt="2023-07-18T01:29:01.057" v="91" actId="21"/>
          <ac:picMkLst>
            <pc:docMk/>
            <pc:sldMk cId="558639240" sldId="264"/>
            <ac:picMk id="3" creationId="{591C7C79-0106-208D-3575-51251C536C15}"/>
          </ac:picMkLst>
        </pc:picChg>
        <pc:picChg chg="add del mod">
          <ac:chgData name="池田 結登" userId="8ab81ffa-761e-418d-9b1e-45071fc95c89" providerId="ADAL" clId="{7362A351-7612-4085-AA0C-29D864A970ED}" dt="2023-07-18T02:18:18.447" v="194" actId="21"/>
          <ac:picMkLst>
            <pc:docMk/>
            <pc:sldMk cId="558639240" sldId="264"/>
            <ac:picMk id="3" creationId="{A004EA5D-201E-A6EB-84BE-CCD76034828A}"/>
          </ac:picMkLst>
        </pc:picChg>
        <pc:picChg chg="add del mod">
          <ac:chgData name="池田 結登" userId="8ab81ffa-761e-418d-9b1e-45071fc95c89" providerId="ADAL" clId="{7362A351-7612-4085-AA0C-29D864A970ED}" dt="2023-07-18T01:33:24.546" v="125" actId="21"/>
          <ac:picMkLst>
            <pc:docMk/>
            <pc:sldMk cId="558639240" sldId="264"/>
            <ac:picMk id="5" creationId="{11D0527F-51C8-1324-73FE-DB66B99A969D}"/>
          </ac:picMkLst>
        </pc:picChg>
        <pc:picChg chg="add mod">
          <ac:chgData name="池田 結登" userId="8ab81ffa-761e-418d-9b1e-45071fc95c89" providerId="ADAL" clId="{7362A351-7612-4085-AA0C-29D864A970ED}" dt="2023-07-18T01:34:26.328" v="131" actId="962"/>
          <ac:picMkLst>
            <pc:docMk/>
            <pc:sldMk cId="558639240" sldId="264"/>
            <ac:picMk id="7" creationId="{42F29EB2-5A0B-1CDA-2D97-04A3E4643A98}"/>
          </ac:picMkLst>
        </pc:picChg>
      </pc:sldChg>
      <pc:sldChg chg="addSp modSp new mod">
        <pc:chgData name="池田 結登" userId="8ab81ffa-761e-418d-9b1e-45071fc95c89" providerId="ADAL" clId="{7362A351-7612-4085-AA0C-29D864A970ED}" dt="2023-07-18T02:23:34.200" v="343" actId="255"/>
        <pc:sldMkLst>
          <pc:docMk/>
          <pc:sldMk cId="1996273231" sldId="265"/>
        </pc:sldMkLst>
        <pc:spChg chg="add mod">
          <ac:chgData name="池田 結登" userId="8ab81ffa-761e-418d-9b1e-45071fc95c89" providerId="ADAL" clId="{7362A351-7612-4085-AA0C-29D864A970ED}" dt="2023-07-18T02:23:34.200" v="343" actId="255"/>
          <ac:spMkLst>
            <pc:docMk/>
            <pc:sldMk cId="1996273231" sldId="265"/>
            <ac:spMk id="2" creationId="{D8385294-EBBF-C320-37C6-CA43EE536AE5}"/>
          </ac:spMkLst>
        </pc:spChg>
        <pc:picChg chg="add mod">
          <ac:chgData name="池田 結登" userId="8ab81ffa-761e-418d-9b1e-45071fc95c89" providerId="ADAL" clId="{7362A351-7612-4085-AA0C-29D864A970ED}" dt="2023-07-18T01:46:03.276" v="146" actId="962"/>
          <ac:picMkLst>
            <pc:docMk/>
            <pc:sldMk cId="1996273231" sldId="265"/>
            <ac:picMk id="3" creationId="{8CBEED03-9B04-ECE8-DACB-559608BA044F}"/>
          </ac:picMkLst>
        </pc:picChg>
      </pc:sldChg>
      <pc:sldChg chg="addSp modSp new mod">
        <pc:chgData name="池田 結登" userId="8ab81ffa-761e-418d-9b1e-45071fc95c89" providerId="ADAL" clId="{7362A351-7612-4085-AA0C-29D864A970ED}" dt="2023-07-18T02:28:31.979" v="371" actId="14100"/>
        <pc:sldMkLst>
          <pc:docMk/>
          <pc:sldMk cId="2458374989" sldId="266"/>
        </pc:sldMkLst>
        <pc:spChg chg="add mod">
          <ac:chgData name="池田 結登" userId="8ab81ffa-761e-418d-9b1e-45071fc95c89" providerId="ADAL" clId="{7362A351-7612-4085-AA0C-29D864A970ED}" dt="2023-07-18T02:28:31.979" v="371" actId="14100"/>
          <ac:spMkLst>
            <pc:docMk/>
            <pc:sldMk cId="2458374989" sldId="266"/>
            <ac:spMk id="2" creationId="{5501262C-D2BB-BCAC-24E6-166DFB9CDBDC}"/>
          </ac:spMkLst>
        </pc:spChg>
        <pc:picChg chg="add mod">
          <ac:chgData name="池田 結登" userId="8ab81ffa-761e-418d-9b1e-45071fc95c89" providerId="ADAL" clId="{7362A351-7612-4085-AA0C-29D864A970ED}" dt="2023-07-18T01:46:15.437" v="149" actId="962"/>
          <ac:picMkLst>
            <pc:docMk/>
            <pc:sldMk cId="2458374989" sldId="266"/>
            <ac:picMk id="3" creationId="{914F01AA-6E21-4489-2CA0-9ACFE78A73EE}"/>
          </ac:picMkLst>
        </pc:picChg>
      </pc:sldChg>
      <pc:sldChg chg="addSp modSp new mod">
        <pc:chgData name="池田 結登" userId="8ab81ffa-761e-418d-9b1e-45071fc95c89" providerId="ADAL" clId="{7362A351-7612-4085-AA0C-29D864A970ED}" dt="2023-07-18T02:28:14.008" v="369" actId="255"/>
        <pc:sldMkLst>
          <pc:docMk/>
          <pc:sldMk cId="948193885" sldId="267"/>
        </pc:sldMkLst>
        <pc:spChg chg="add mod">
          <ac:chgData name="池田 結登" userId="8ab81ffa-761e-418d-9b1e-45071fc95c89" providerId="ADAL" clId="{7362A351-7612-4085-AA0C-29D864A970ED}" dt="2023-07-18T02:28:14.008" v="369" actId="255"/>
          <ac:spMkLst>
            <pc:docMk/>
            <pc:sldMk cId="948193885" sldId="267"/>
            <ac:spMk id="2" creationId="{B9BA1843-4FB9-B438-3FE4-DBE6C20E1723}"/>
          </ac:spMkLst>
        </pc:spChg>
        <pc:picChg chg="add mod">
          <ac:chgData name="池田 結登" userId="8ab81ffa-761e-418d-9b1e-45071fc95c89" providerId="ADAL" clId="{7362A351-7612-4085-AA0C-29D864A970ED}" dt="2023-07-18T01:55:32.643" v="161" actId="27614"/>
          <ac:picMkLst>
            <pc:docMk/>
            <pc:sldMk cId="948193885" sldId="267"/>
            <ac:picMk id="3" creationId="{A3B6AD3C-6942-029D-2E7A-ED4F346036B2}"/>
          </ac:picMkLst>
        </pc:picChg>
      </pc:sldChg>
      <pc:sldChg chg="add del">
        <pc:chgData name="池田 結登" userId="8ab81ffa-761e-418d-9b1e-45071fc95c89" providerId="ADAL" clId="{7362A351-7612-4085-AA0C-29D864A970ED}" dt="2023-07-18T01:49:26.479" v="153" actId="47"/>
        <pc:sldMkLst>
          <pc:docMk/>
          <pc:sldMk cId="1216604193" sldId="267"/>
        </pc:sldMkLst>
      </pc:sldChg>
      <pc:sldChg chg="addSp modSp new mod">
        <pc:chgData name="池田 結登" userId="8ab81ffa-761e-418d-9b1e-45071fc95c89" providerId="ADAL" clId="{7362A351-7612-4085-AA0C-29D864A970ED}" dt="2023-07-18T02:22:09.876" v="322" actId="14100"/>
        <pc:sldMkLst>
          <pc:docMk/>
          <pc:sldMk cId="530464797" sldId="268"/>
        </pc:sldMkLst>
        <pc:spChg chg="add mod">
          <ac:chgData name="池田 結登" userId="8ab81ffa-761e-418d-9b1e-45071fc95c89" providerId="ADAL" clId="{7362A351-7612-4085-AA0C-29D864A970ED}" dt="2023-07-18T02:22:09.876" v="322" actId="14100"/>
          <ac:spMkLst>
            <pc:docMk/>
            <pc:sldMk cId="530464797" sldId="268"/>
            <ac:spMk id="2" creationId="{8B8420FF-67C0-620C-78C0-098E32A8C308}"/>
          </ac:spMkLst>
        </pc:spChg>
        <pc:picChg chg="add mod">
          <ac:chgData name="池田 結登" userId="8ab81ffa-761e-418d-9b1e-45071fc95c89" providerId="ADAL" clId="{7362A351-7612-4085-AA0C-29D864A970ED}" dt="2023-07-18T01:55:42.999" v="164" actId="962"/>
          <ac:picMkLst>
            <pc:docMk/>
            <pc:sldMk cId="530464797" sldId="268"/>
            <ac:picMk id="3" creationId="{6A1EE279-D38E-553E-D380-9C088AF4FACE}"/>
          </ac:picMkLst>
        </pc:picChg>
      </pc:sldChg>
    </pc:docChg>
  </pc:docChgLst>
  <pc:docChgLst>
    <pc:chgData name="酒見 康雅" userId="S::2101162@s.asojuku.ac.jp::b28be85a-3c64-4f4c-94ee-973812ac0328" providerId="AD" clId="Web-{D359886F-548E-4F85-905A-7D2A667929A4}"/>
    <pc:docChg chg="modSld">
      <pc:chgData name="酒見 康雅" userId="S::2101162@s.asojuku.ac.jp::b28be85a-3c64-4f4c-94ee-973812ac0328" providerId="AD" clId="Web-{D359886F-548E-4F85-905A-7D2A667929A4}" dt="2023-07-20T02:04:05.073" v="42" actId="1076"/>
      <pc:docMkLst>
        <pc:docMk/>
      </pc:docMkLst>
      <pc:sldChg chg="modSp">
        <pc:chgData name="酒見 康雅" userId="S::2101162@s.asojuku.ac.jp::b28be85a-3c64-4f4c-94ee-973812ac0328" providerId="AD" clId="Web-{D359886F-548E-4F85-905A-7D2A667929A4}" dt="2023-07-20T02:04:05.073" v="42" actId="1076"/>
        <pc:sldMkLst>
          <pc:docMk/>
          <pc:sldMk cId="1659634332" sldId="260"/>
        </pc:sldMkLst>
        <pc:spChg chg="mod">
          <ac:chgData name="酒見 康雅" userId="S::2101162@s.asojuku.ac.jp::b28be85a-3c64-4f4c-94ee-973812ac0328" providerId="AD" clId="Web-{D359886F-548E-4F85-905A-7D2A667929A4}" dt="2023-07-20T02:04:05.073" v="42" actId="1076"/>
          <ac:spMkLst>
            <pc:docMk/>
            <pc:sldMk cId="1659634332" sldId="260"/>
            <ac:spMk id="3" creationId="{990B9A95-AE3E-7DDD-3185-B60BFA071529}"/>
          </ac:spMkLst>
        </pc:spChg>
      </pc:sldChg>
      <pc:sldChg chg="modSp">
        <pc:chgData name="酒見 康雅" userId="S::2101162@s.asojuku.ac.jp::b28be85a-3c64-4f4c-94ee-973812ac0328" providerId="AD" clId="Web-{D359886F-548E-4F85-905A-7D2A667929A4}" dt="2023-07-20T02:02:43.301" v="17" actId="14100"/>
        <pc:sldMkLst>
          <pc:docMk/>
          <pc:sldMk cId="1876720415" sldId="261"/>
        </pc:sldMkLst>
        <pc:spChg chg="mod">
          <ac:chgData name="酒見 康雅" userId="S::2101162@s.asojuku.ac.jp::b28be85a-3c64-4f4c-94ee-973812ac0328" providerId="AD" clId="Web-{D359886F-548E-4F85-905A-7D2A667929A4}" dt="2023-07-20T02:02:43.301" v="17" actId="14100"/>
          <ac:spMkLst>
            <pc:docMk/>
            <pc:sldMk cId="1876720415" sldId="261"/>
            <ac:spMk id="3" creationId="{2576D200-09C8-8FB1-A8F5-0133AD050BD9}"/>
          </ac:spMkLst>
        </pc:spChg>
      </pc:sldChg>
      <pc:sldChg chg="modSp">
        <pc:chgData name="酒見 康雅" userId="S::2101162@s.asojuku.ac.jp::b28be85a-3c64-4f4c-94ee-973812ac0328" providerId="AD" clId="Web-{D359886F-548E-4F85-905A-7D2A667929A4}" dt="2023-07-20T02:02:59.693" v="19" actId="20577"/>
        <pc:sldMkLst>
          <pc:docMk/>
          <pc:sldMk cId="948193885" sldId="267"/>
        </pc:sldMkLst>
        <pc:spChg chg="mod">
          <ac:chgData name="酒見 康雅" userId="S::2101162@s.asojuku.ac.jp::b28be85a-3c64-4f4c-94ee-973812ac0328" providerId="AD" clId="Web-{D359886F-548E-4F85-905A-7D2A667929A4}" dt="2023-07-20T02:02:59.693" v="19" actId="20577"/>
          <ac:spMkLst>
            <pc:docMk/>
            <pc:sldMk cId="948193885" sldId="267"/>
            <ac:spMk id="2" creationId="{B9BA1843-4FB9-B438-3FE4-DBE6C20E1723}"/>
          </ac:spMkLst>
        </pc:spChg>
      </pc:sldChg>
    </pc:docChg>
  </pc:docChgLst>
  <pc:docChgLst>
    <pc:chgData name="中村 遥陽" userId="5169e5c6-e9b1-41cb-b02e-6d3c7ef9600e" providerId="ADAL" clId="{EC1DDDE1-78C3-4DB6-AD7D-B7AD3583B3B6}"/>
    <pc:docChg chg="undo custSel modSld">
      <pc:chgData name="中村 遥陽" userId="5169e5c6-e9b1-41cb-b02e-6d3c7ef9600e" providerId="ADAL" clId="{EC1DDDE1-78C3-4DB6-AD7D-B7AD3583B3B6}" dt="2023-07-26T00:57:56.562" v="61" actId="13926"/>
      <pc:docMkLst>
        <pc:docMk/>
      </pc:docMkLst>
      <pc:sldChg chg="addSp modSp mod">
        <pc:chgData name="中村 遥陽" userId="5169e5c6-e9b1-41cb-b02e-6d3c7ef9600e" providerId="ADAL" clId="{EC1DDDE1-78C3-4DB6-AD7D-B7AD3583B3B6}" dt="2023-07-26T00:57:56.562" v="61" actId="13926"/>
        <pc:sldMkLst>
          <pc:docMk/>
          <pc:sldMk cId="1659634332" sldId="260"/>
        </pc:sldMkLst>
        <pc:spChg chg="add mod">
          <ac:chgData name="中村 遥陽" userId="5169e5c6-e9b1-41cb-b02e-6d3c7ef9600e" providerId="ADAL" clId="{EC1DDDE1-78C3-4DB6-AD7D-B7AD3583B3B6}" dt="2023-07-26T00:57:56.562" v="61" actId="13926"/>
          <ac:spMkLst>
            <pc:docMk/>
            <pc:sldMk cId="1659634332" sldId="260"/>
            <ac:spMk id="6" creationId="{102B4812-B5C0-32CB-6FE2-891C353B6454}"/>
          </ac:spMkLst>
        </pc:spChg>
        <pc:picChg chg="mod">
          <ac:chgData name="中村 遥陽" userId="5169e5c6-e9b1-41cb-b02e-6d3c7ef9600e" providerId="ADAL" clId="{EC1DDDE1-78C3-4DB6-AD7D-B7AD3583B3B6}" dt="2023-07-26T00:54:41.444" v="50" actId="1076"/>
          <ac:picMkLst>
            <pc:docMk/>
            <pc:sldMk cId="1659634332" sldId="260"/>
            <ac:picMk id="4" creationId="{6269582B-C0E3-E2A2-64A9-0C388807C8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3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7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4D5CDE-0A2E-AD59-93EC-3070B4F8E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2" y="691722"/>
            <a:ext cx="8189925" cy="2610277"/>
          </a:xfrm>
        </p:spPr>
        <p:txBody>
          <a:bodyPr>
            <a:normAutofit/>
          </a:bodyPr>
          <a:lstStyle/>
          <a:p>
            <a:r>
              <a:rPr kumimoji="1" lang="en-US" altLang="ja-JP" sz="8000"/>
              <a:t>Time3</a:t>
            </a:r>
            <a:endParaRPr kumimoji="1" lang="ja-JP" altLang="en-US" sz="80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C4E0FC2-518C-E4FD-8DDE-9A7A4F23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0E041D-FF6A-C991-FC0E-4663B6A2C5E0}"/>
              </a:ext>
            </a:extLst>
          </p:cNvPr>
          <p:cNvSpPr txBox="1"/>
          <p:nvPr/>
        </p:nvSpPr>
        <p:spPr>
          <a:xfrm>
            <a:off x="824507" y="3142734"/>
            <a:ext cx="4006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41344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B2E721-7FD3-72C6-0FCC-154FFFA6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FFED81-410C-1111-500E-C51B35885F54}"/>
              </a:ext>
            </a:extLst>
          </p:cNvPr>
          <p:cNvSpPr txBox="1"/>
          <p:nvPr/>
        </p:nvSpPr>
        <p:spPr>
          <a:xfrm>
            <a:off x="632986" y="3152001"/>
            <a:ext cx="4760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グループ新規</a:t>
            </a:r>
            <a:r>
              <a:rPr kumimoji="1" lang="ja-JP" altLang="en-US" sz="3000"/>
              <a:t>登録完了画面</a:t>
            </a:r>
          </a:p>
        </p:txBody>
      </p:sp>
    </p:spTree>
    <p:extLst>
      <p:ext uri="{BB962C8B-B14F-4D97-AF65-F5344CB8AC3E}">
        <p14:creationId xmlns:p14="http://schemas.microsoft.com/office/powerpoint/2010/main" val="224733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716085-9CA0-9FE5-80F5-BC8F11F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B74F14-FF17-CD9F-51B8-BA09298BE3E8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187672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時計, メーター が含まれている画像&#10;&#10;自動的に生成された説明">
            <a:extLst>
              <a:ext uri="{FF2B5EF4-FFF2-40B4-BE49-F238E27FC236}">
                <a16:creationId xmlns:a16="http://schemas.microsoft.com/office/drawing/2014/main" id="{8CBEED03-9B04-ECE8-DACB-559608BA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183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5E61A6-9441-68F1-F313-F455967B4D40}"/>
              </a:ext>
            </a:extLst>
          </p:cNvPr>
          <p:cNvSpPr txBox="1"/>
          <p:nvPr/>
        </p:nvSpPr>
        <p:spPr>
          <a:xfrm>
            <a:off x="1572557" y="3142734"/>
            <a:ext cx="2882520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</a:p>
        </p:txBody>
      </p:sp>
    </p:spTree>
    <p:extLst>
      <p:ext uri="{BB962C8B-B14F-4D97-AF65-F5344CB8AC3E}">
        <p14:creationId xmlns:p14="http://schemas.microsoft.com/office/powerpoint/2010/main" val="199627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3B6AD3C-6942-029D-2E7A-ED4F346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6640D9-001B-F111-E217-B1F306E5E565}"/>
              </a:ext>
            </a:extLst>
          </p:cNvPr>
          <p:cNvSpPr txBox="1"/>
          <p:nvPr/>
        </p:nvSpPr>
        <p:spPr>
          <a:xfrm>
            <a:off x="1769808" y="3142734"/>
            <a:ext cx="2487104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予定追加画面</a:t>
            </a:r>
          </a:p>
        </p:txBody>
      </p:sp>
      <p:sp>
        <p:nvSpPr>
          <p:cNvPr id="2" name="爆発 1 1">
            <a:extLst>
              <a:ext uri="{FF2B5EF4-FFF2-40B4-BE49-F238E27FC236}">
                <a16:creationId xmlns:a16="http://schemas.microsoft.com/office/drawing/2014/main" id="{52A656F4-CA00-1264-D134-D58D6D602BD6}"/>
              </a:ext>
            </a:extLst>
          </p:cNvPr>
          <p:cNvSpPr/>
          <p:nvPr/>
        </p:nvSpPr>
        <p:spPr>
          <a:xfrm rot="21015412">
            <a:off x="8239330" y="2765011"/>
            <a:ext cx="4365724" cy="3259685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オリジナル機能！</a:t>
            </a:r>
            <a:endParaRPr kumimoji="1"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9481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6C77155-6A69-445C-0DA1-C6F303808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6A26B1-27EF-A365-F6D1-4630CFEA99EE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予定追加完了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168436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13ADAB-D27A-228B-E3DD-1CFACC66FB13}"/>
              </a:ext>
            </a:extLst>
          </p:cNvPr>
          <p:cNvSpPr txBox="1"/>
          <p:nvPr/>
        </p:nvSpPr>
        <p:spPr>
          <a:xfrm>
            <a:off x="252549" y="322217"/>
            <a:ext cx="22168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/>
              <a:t>オリジナル機能！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2ED671-E699-5076-B965-E645793FD607}"/>
              </a:ext>
            </a:extLst>
          </p:cNvPr>
          <p:cNvSpPr txBox="1"/>
          <p:nvPr/>
        </p:nvSpPr>
        <p:spPr>
          <a:xfrm>
            <a:off x="4190976" y="1323947"/>
            <a:ext cx="199426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/>
              <a:t>予定のロック</a:t>
            </a:r>
          </a:p>
        </p:txBody>
      </p:sp>
    </p:spTree>
    <p:extLst>
      <p:ext uri="{BB962C8B-B14F-4D97-AF65-F5344CB8AC3E}">
        <p14:creationId xmlns:p14="http://schemas.microsoft.com/office/powerpoint/2010/main" val="1601445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679F0EF-580F-4C37-50A8-33AEDF6A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EC7AC0-7719-F9F2-4277-2751DD64A39E}"/>
              </a:ext>
            </a:extLst>
          </p:cNvPr>
          <p:cNvSpPr txBox="1"/>
          <p:nvPr/>
        </p:nvSpPr>
        <p:spPr>
          <a:xfrm>
            <a:off x="1756044" y="3152001"/>
            <a:ext cx="2487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予定確認画面</a:t>
            </a:r>
          </a:p>
        </p:txBody>
      </p:sp>
    </p:spTree>
    <p:extLst>
      <p:ext uri="{BB962C8B-B14F-4D97-AF65-F5344CB8AC3E}">
        <p14:creationId xmlns:p14="http://schemas.microsoft.com/office/powerpoint/2010/main" val="1480117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34B1E7C-62CA-4673-56A0-2569889C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BA12BF-BACF-AAFF-1FEF-8D272487964C}"/>
              </a:ext>
            </a:extLst>
          </p:cNvPr>
          <p:cNvSpPr txBox="1"/>
          <p:nvPr/>
        </p:nvSpPr>
        <p:spPr>
          <a:xfrm>
            <a:off x="1386748" y="3152001"/>
            <a:ext cx="3253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予定削除確認画面</a:t>
            </a:r>
          </a:p>
        </p:txBody>
      </p:sp>
    </p:spTree>
    <p:extLst>
      <p:ext uri="{BB962C8B-B14F-4D97-AF65-F5344CB8AC3E}">
        <p14:creationId xmlns:p14="http://schemas.microsoft.com/office/powerpoint/2010/main" val="2025895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FA6927A1-7DDD-1541-DE25-D8B57C58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BC93E-DB84-4527-D96A-A478F5CA887B}"/>
              </a:ext>
            </a:extLst>
          </p:cNvPr>
          <p:cNvSpPr txBox="1"/>
          <p:nvPr/>
        </p:nvSpPr>
        <p:spPr>
          <a:xfrm>
            <a:off x="1392927" y="3152001"/>
            <a:ext cx="324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予定削除完了画面</a:t>
            </a:r>
          </a:p>
        </p:txBody>
      </p:sp>
    </p:spTree>
    <p:extLst>
      <p:ext uri="{BB962C8B-B14F-4D97-AF65-F5344CB8AC3E}">
        <p14:creationId xmlns:p14="http://schemas.microsoft.com/office/powerpoint/2010/main" val="37247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1" y="29789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07A36F-CC08-C754-83AE-7D06D88243F6}"/>
              </a:ext>
            </a:extLst>
          </p:cNvPr>
          <p:cNvSpPr txBox="1"/>
          <p:nvPr/>
        </p:nvSpPr>
        <p:spPr>
          <a:xfrm>
            <a:off x="245918" y="323446"/>
            <a:ext cx="33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システム概要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E234F70-03E1-02A4-78DB-FDD6B83D7F89}"/>
              </a:ext>
            </a:extLst>
          </p:cNvPr>
          <p:cNvSpPr/>
          <p:nvPr/>
        </p:nvSpPr>
        <p:spPr>
          <a:xfrm>
            <a:off x="1710523" y="993263"/>
            <a:ext cx="8770953" cy="5713443"/>
          </a:xfrm>
          <a:prstGeom prst="roundRect">
            <a:avLst/>
          </a:prstGeom>
          <a:solidFill>
            <a:srgbClr val="C2FFB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42AB738-26FA-F8DB-6400-38474FAD0A7F}"/>
              </a:ext>
            </a:extLst>
          </p:cNvPr>
          <p:cNvSpPr/>
          <p:nvPr/>
        </p:nvSpPr>
        <p:spPr>
          <a:xfrm>
            <a:off x="2912532" y="1416440"/>
            <a:ext cx="6366933" cy="4862974"/>
          </a:xfrm>
          <a:prstGeom prst="roundRect">
            <a:avLst>
              <a:gd name="adj" fmla="val 28986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chemeClr val="tx1"/>
                </a:solidFill>
              </a:rPr>
              <a:t>機能一覧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algn="ctr"/>
            <a:endParaRPr kumimoji="1" lang="en-US" altLang="ja-JP" sz="2800" b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ユーザ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アカウント登録機能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ユーザログイン機能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グループ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グループログイン機能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グループ追加機能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カレンダー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予定作成機能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予定確認機能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予定削除機能</a:t>
            </a:r>
          </a:p>
        </p:txBody>
      </p:sp>
    </p:spTree>
    <p:extLst>
      <p:ext uri="{BB962C8B-B14F-4D97-AF65-F5344CB8AC3E}">
        <p14:creationId xmlns:p14="http://schemas.microsoft.com/office/powerpoint/2010/main" val="32544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914F01AA-6E21-4489-2CA0-9ACFE78A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19CC49-A100-154E-9DAE-E71ADA3DC3C6}"/>
              </a:ext>
            </a:extLst>
          </p:cNvPr>
          <p:cNvSpPr txBox="1"/>
          <p:nvPr/>
        </p:nvSpPr>
        <p:spPr>
          <a:xfrm>
            <a:off x="504115" y="3152001"/>
            <a:ext cx="5018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  <a:r>
              <a:rPr kumimoji="1" lang="en-US" altLang="ja-JP" sz="3000"/>
              <a:t>(</a:t>
            </a:r>
            <a:r>
              <a:rPr kumimoji="1" lang="ja-JP" altLang="en-US" sz="3000"/>
              <a:t>サイドバー</a:t>
            </a:r>
            <a:r>
              <a:rPr kumimoji="1" lang="en-GB" altLang="ja-JP" sz="3000"/>
              <a:t>)</a:t>
            </a:r>
            <a:endParaRPr kumimoji="1" lang="ja-JP" altLang="en-US" sz="3000"/>
          </a:p>
        </p:txBody>
      </p:sp>
    </p:spTree>
    <p:extLst>
      <p:ext uri="{BB962C8B-B14F-4D97-AF65-F5344CB8AC3E}">
        <p14:creationId xmlns:p14="http://schemas.microsoft.com/office/powerpoint/2010/main" val="245837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706D68DF-3154-C5C4-D772-D9FD259BB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" y="1430254"/>
            <a:ext cx="4286250" cy="42862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sp>
        <p:nvSpPr>
          <p:cNvPr id="2" name="矢印: 左 1">
            <a:extLst>
              <a:ext uri="{FF2B5EF4-FFF2-40B4-BE49-F238E27FC236}">
                <a16:creationId xmlns:a16="http://schemas.microsoft.com/office/drawing/2014/main" id="{0EFDB3D0-8822-F715-4E04-D67066764524}"/>
              </a:ext>
            </a:extLst>
          </p:cNvPr>
          <p:cNvSpPr/>
          <p:nvPr/>
        </p:nvSpPr>
        <p:spPr>
          <a:xfrm>
            <a:off x="5611528" y="2637322"/>
            <a:ext cx="2261292" cy="1318661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0B9A95-AE3E-7DDD-3185-B60BFA071529}"/>
              </a:ext>
            </a:extLst>
          </p:cNvPr>
          <p:cNvSpPr txBox="1"/>
          <p:nvPr/>
        </p:nvSpPr>
        <p:spPr>
          <a:xfrm>
            <a:off x="8269623" y="2634532"/>
            <a:ext cx="371856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ja-JP" sz="3200" err="1">
                <a:solidFill>
                  <a:schemeClr val="bg1"/>
                </a:solidFill>
              </a:rPr>
              <a:t>TimeThreeを</a:t>
            </a:r>
            <a:endParaRPr lang="ja-JP" altLang="en-US" sz="3200" err="1">
              <a:solidFill>
                <a:schemeClr val="bg1"/>
              </a:solidFill>
            </a:endParaRPr>
          </a:p>
          <a:p>
            <a:r>
              <a:rPr lang="en-US" altLang="ja-JP" sz="3200">
                <a:solidFill>
                  <a:schemeClr val="bg1"/>
                </a:solidFill>
              </a:rPr>
              <a:t>　</a:t>
            </a:r>
            <a:r>
              <a:rPr lang="en-US" altLang="ja-JP" sz="3200" err="1">
                <a:solidFill>
                  <a:schemeClr val="bg1"/>
                </a:solidFill>
              </a:rPr>
              <a:t>使ってみよう</a:t>
            </a:r>
            <a:r>
              <a:rPr lang="en-US" altLang="ja-JP" sz="3200">
                <a:solidFill>
                  <a:schemeClr val="bg1"/>
                </a:solidFill>
              </a:rPr>
              <a:t>！</a:t>
            </a:r>
            <a:endParaRPr lang="ja-JP" altLang="en-US" sz="320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2B4812-B5C0-32CB-6FE2-891C353B6454}"/>
              </a:ext>
            </a:extLst>
          </p:cNvPr>
          <p:cNvSpPr txBox="1"/>
          <p:nvPr/>
        </p:nvSpPr>
        <p:spPr>
          <a:xfrm>
            <a:off x="5611439" y="595180"/>
            <a:ext cx="3054346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グループ</a:t>
            </a:r>
            <a:r>
              <a:rPr kumimoji="1" lang="en-US" altLang="ja-JP" sz="2400"/>
              <a:t>id</a:t>
            </a:r>
            <a:r>
              <a:rPr kumimoji="1" lang="ja-JP" altLang="en-US" sz="2400"/>
              <a:t>：</a:t>
            </a:r>
            <a:r>
              <a:rPr kumimoji="1" lang="en-US" altLang="ja-JP" sz="2400"/>
              <a:t>157</a:t>
            </a:r>
          </a:p>
          <a:p>
            <a:endParaRPr lang="en-US" altLang="ja-JP" sz="2400"/>
          </a:p>
          <a:p>
            <a:r>
              <a:rPr lang="ja-JP" altLang="en-US" sz="2400"/>
              <a:t>あいことば：</a:t>
            </a:r>
            <a:r>
              <a:rPr lang="en-US" altLang="ja-JP" sz="2400"/>
              <a:t>SD3D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65963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1" y="29789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07A36F-CC08-C754-83AE-7D06D88243F6}"/>
              </a:ext>
            </a:extLst>
          </p:cNvPr>
          <p:cNvSpPr txBox="1"/>
          <p:nvPr/>
        </p:nvSpPr>
        <p:spPr>
          <a:xfrm>
            <a:off x="245918" y="323446"/>
            <a:ext cx="33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役割分担</a:t>
            </a:r>
            <a:endParaRPr kumimoji="1" lang="ja-JP" altLang="en-US" sz="28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DA08D1E-365F-2714-DE34-D6CCC11BFC83}"/>
              </a:ext>
            </a:extLst>
          </p:cNvPr>
          <p:cNvSpPr/>
          <p:nvPr/>
        </p:nvSpPr>
        <p:spPr>
          <a:xfrm>
            <a:off x="1710523" y="1102162"/>
            <a:ext cx="8770953" cy="5713443"/>
          </a:xfrm>
          <a:prstGeom prst="roundRect">
            <a:avLst/>
          </a:prstGeom>
          <a:solidFill>
            <a:srgbClr val="C2FFB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B4C2C27-1B85-1B19-FAC9-8037148189AD}"/>
              </a:ext>
            </a:extLst>
          </p:cNvPr>
          <p:cNvSpPr txBox="1"/>
          <p:nvPr/>
        </p:nvSpPr>
        <p:spPr>
          <a:xfrm>
            <a:off x="2325192" y="2336964"/>
            <a:ext cx="7541613" cy="3243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/>
              <a:t>スケジュール管理、進捗調整、その他：酒見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フロントエンド：中村、王、藤井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バックエンド：瓜田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資料作成：池田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公開：中村</a:t>
            </a:r>
          </a:p>
        </p:txBody>
      </p:sp>
    </p:spTree>
    <p:extLst>
      <p:ext uri="{BB962C8B-B14F-4D97-AF65-F5344CB8AC3E}">
        <p14:creationId xmlns:p14="http://schemas.microsoft.com/office/powerpoint/2010/main" val="36021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42F29EB2-5A0B-1CDA-2D97-04A3E464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0D86A8-7C22-28B7-30DD-332FED00E8D3}"/>
              </a:ext>
            </a:extLst>
          </p:cNvPr>
          <p:cNvSpPr txBox="1"/>
          <p:nvPr/>
        </p:nvSpPr>
        <p:spPr>
          <a:xfrm>
            <a:off x="1198974" y="3152001"/>
            <a:ext cx="362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アカウント</a:t>
            </a:r>
            <a:r>
              <a:rPr kumimoji="1" lang="ja-JP" altLang="en-US" sz="3000"/>
              <a:t>登録画面</a:t>
            </a:r>
          </a:p>
        </p:txBody>
      </p:sp>
    </p:spTree>
    <p:extLst>
      <p:ext uri="{BB962C8B-B14F-4D97-AF65-F5344CB8AC3E}">
        <p14:creationId xmlns:p14="http://schemas.microsoft.com/office/powerpoint/2010/main" val="5586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6B70B8C-882D-90EE-33A7-47559ED5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79327-9DDA-7EF2-4DA5-B5DA581C42F7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171552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, 正方形&#10;&#10;自動的に生成された説明">
            <a:extLst>
              <a:ext uri="{FF2B5EF4-FFF2-40B4-BE49-F238E27FC236}">
                <a16:creationId xmlns:a16="http://schemas.microsoft.com/office/drawing/2014/main" id="{9D375C8E-8361-88FE-7CB4-757B6561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A397E8-F73F-1B31-FF5A-787342064551}"/>
              </a:ext>
            </a:extLst>
          </p:cNvPr>
          <p:cNvSpPr txBox="1"/>
          <p:nvPr/>
        </p:nvSpPr>
        <p:spPr>
          <a:xfrm>
            <a:off x="824507" y="3142734"/>
            <a:ext cx="4377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</a:t>
            </a:r>
            <a:r>
              <a:rPr lang="ja-JP" altLang="en-US" sz="3000"/>
              <a:t>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368702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3BDAF5-6BA6-10AC-969C-4602F6A5C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92520B-9E86-FCBE-441C-AC721ACDC790}"/>
              </a:ext>
            </a:extLst>
          </p:cNvPr>
          <p:cNvSpPr txBox="1"/>
          <p:nvPr/>
        </p:nvSpPr>
        <p:spPr>
          <a:xfrm>
            <a:off x="985145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ユーザーログイン画面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238793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716085-9CA0-9FE5-80F5-BC8F11F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B74F14-FF17-CD9F-51B8-BA09298BE3E8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77318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7BF4AAE-EDF2-6E19-4A3A-4FA9191E7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9C34C4-CF02-1D4E-D3E5-DDF92CF14048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グループ登録画面</a:t>
            </a:r>
          </a:p>
        </p:txBody>
      </p:sp>
    </p:spTree>
    <p:extLst>
      <p:ext uri="{BB962C8B-B14F-4D97-AF65-F5344CB8AC3E}">
        <p14:creationId xmlns:p14="http://schemas.microsoft.com/office/powerpoint/2010/main" val="1367477064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0A7EB1C84FE4E48B42E395C0170D4D9" ma:contentTypeVersion="13" ma:contentTypeDescription="新しいドキュメントを作成します。" ma:contentTypeScope="" ma:versionID="5841263e4c5f98b2dd158151943496d0">
  <xsd:schema xmlns:xsd="http://www.w3.org/2001/XMLSchema" xmlns:xs="http://www.w3.org/2001/XMLSchema" xmlns:p="http://schemas.microsoft.com/office/2006/metadata/properties" xmlns:ns2="540e6531-8795-4248-80ce-25efd73518ad" xmlns:ns3="d4884cc8-da59-4935-9350-efc2119afb64" targetNamespace="http://schemas.microsoft.com/office/2006/metadata/properties" ma:root="true" ma:fieldsID="ab58f85e02a6cccc23910f93e0b18f7c" ns2:_="" ns3:_="">
    <xsd:import namespace="540e6531-8795-4248-80ce-25efd73518ad"/>
    <xsd:import namespace="d4884cc8-da59-4935-9350-efc2119afb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e6531-8795-4248-80ce-25efd7351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84cc8-da59-4935-9350-efc2119afb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433c57-3808-49d8-963f-aa7dbb810470}" ma:internalName="TaxCatchAll" ma:showField="CatchAllData" ma:web="d4884cc8-da59-4935-9350-efc2119afb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0e6531-8795-4248-80ce-25efd73518ad">
      <Terms xmlns="http://schemas.microsoft.com/office/infopath/2007/PartnerControls"/>
    </lcf76f155ced4ddcb4097134ff3c332f>
    <TaxCatchAll xmlns="d4884cc8-da59-4935-9350-efc2119afb64" xsi:nil="true"/>
  </documentManagement>
</p:properties>
</file>

<file path=customXml/itemProps1.xml><?xml version="1.0" encoding="utf-8"?>
<ds:datastoreItem xmlns:ds="http://schemas.openxmlformats.org/officeDocument/2006/customXml" ds:itemID="{DC5DBB0E-3021-4F4A-8387-57EAF37236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CBA987-1C7F-42E1-B270-06DA8FD7F660}">
  <ds:schemaRefs>
    <ds:schemaRef ds:uri="540e6531-8795-4248-80ce-25efd73518ad"/>
    <ds:schemaRef ds:uri="d4884cc8-da59-4935-9350-efc2119afb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544BC1-9E5A-4FDD-9F28-47A3C2BF0E06}">
  <ds:schemaRefs>
    <ds:schemaRef ds:uri="540e6531-8795-4248-80ce-25efd73518ad"/>
    <ds:schemaRef ds:uri="d4884cc8-da59-4935-9350-efc2119afb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SwellVTI</vt:lpstr>
      <vt:lpstr>Time3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Time3</dc:title>
  <dc:creator>池田 結登</dc:creator>
  <cp:revision>1</cp:revision>
  <dcterms:created xsi:type="dcterms:W3CDTF">2023-06-12T01:26:35Z</dcterms:created>
  <dcterms:modified xsi:type="dcterms:W3CDTF">2023-07-26T00:59:25Z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0x010100E0A7EB1C84FE4E48B42E395C0170D4D9</vt:lpwstr>
  </property>
  <property fmtid="{D5CDD505-2E9C-101B-9397-08002B2CF9AE}" pid="3" name="MediaServiceImageTags">
    <vt:lpwstr/>
  </property>
</Properties>
</file>